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5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3" Type="http://schemas.openxmlformats.org/officeDocument/2006/relationships/image" Target="../media/image1.jpg"/><Relationship Id="rId7" Type="http://schemas.openxmlformats.org/officeDocument/2006/relationships/image" Target="../media/image4.gif"/><Relationship Id="rId12" Type="http://schemas.openxmlformats.org/officeDocument/2006/relationships/audio" Target="../media/audio7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5" Type="http://schemas.openxmlformats.org/officeDocument/2006/relationships/image" Target="../media/image3.jpg"/><Relationship Id="rId15" Type="http://schemas.openxmlformats.org/officeDocument/2006/relationships/image" Target="../media/image6.gif"/><Relationship Id="rId10" Type="http://schemas.openxmlformats.org/officeDocument/2006/relationships/audio" Target="../media/audio5.wav"/><Relationship Id="rId4" Type="http://schemas.openxmlformats.org/officeDocument/2006/relationships/image" Target="../media/image2.gif"/><Relationship Id="rId9" Type="http://schemas.openxmlformats.org/officeDocument/2006/relationships/audio" Target="../media/audio4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C29FBD51-807C-FE4B-C06D-CE47E00E2C1A}"/>
              </a:ext>
            </a:extLst>
          </p:cNvPr>
          <p:cNvSpPr/>
          <p:nvPr/>
        </p:nvSpPr>
        <p:spPr>
          <a:xfrm>
            <a:off x="0" y="2348880"/>
            <a:ext cx="9185564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Vlaamse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oldies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4B8CC83-6337-4AD5-9A87-004829861D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2" y="476672"/>
            <a:ext cx="9036496" cy="5590373"/>
          </a:xfrm>
          <a:prstGeom prst="rect">
            <a:avLst/>
          </a:prstGeom>
          <a:ln w="44450">
            <a:solidFill>
              <a:srgbClr val="0070C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A281389-5134-42EB-983E-F69D820B15D8}"/>
              </a:ext>
            </a:extLst>
          </p:cNvPr>
          <p:cNvSpPr/>
          <p:nvPr/>
        </p:nvSpPr>
        <p:spPr>
          <a:xfrm>
            <a:off x="467544" y="878768"/>
            <a:ext cx="8280920" cy="4806566"/>
          </a:xfrm>
          <a:prstGeom prst="rect">
            <a:avLst/>
          </a:prstGeom>
          <a:solidFill>
            <a:schemeClr val="bg1"/>
          </a:solidFill>
          <a:ln w="444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27">
            <a:extLst>
              <a:ext uri="{FF2B5EF4-FFF2-40B4-BE49-F238E27FC236}">
                <a16:creationId xmlns:a16="http://schemas.microsoft.com/office/drawing/2014/main" id="{4D416FB1-7946-404F-8931-A39338A7C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1510202"/>
            <a:ext cx="8064895" cy="413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58841F51-1BEF-4966-AD27-935D18630ED6}"/>
              </a:ext>
            </a:extLst>
          </p:cNvPr>
          <p:cNvSpPr/>
          <p:nvPr/>
        </p:nvSpPr>
        <p:spPr>
          <a:xfrm>
            <a:off x="125759" y="900335"/>
            <a:ext cx="85506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</a:t>
            </a: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VLAAMSE  OLDIES  2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AutoShape 32">
            <a:extLst>
              <a:ext uri="{FF2B5EF4-FFF2-40B4-BE49-F238E27FC236}">
                <a16:creationId xmlns:a16="http://schemas.microsoft.com/office/drawing/2014/main" id="{1CD0761F-5BE9-4FB6-AC8D-2D5353D953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271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9" name="AutoShape 32">
            <a:extLst>
              <a:ext uri="{FF2B5EF4-FFF2-40B4-BE49-F238E27FC236}">
                <a16:creationId xmlns:a16="http://schemas.microsoft.com/office/drawing/2014/main" id="{41C31074-6DC9-4EF8-B48B-D4F0485182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71552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0" name="AutoShape 32">
            <a:extLst>
              <a:ext uri="{FF2B5EF4-FFF2-40B4-BE49-F238E27FC236}">
                <a16:creationId xmlns:a16="http://schemas.microsoft.com/office/drawing/2014/main" id="{128E961B-ED17-4890-AD41-541178CDE6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72151" y="1032907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1" name="AutoShape 32">
            <a:extLst>
              <a:ext uri="{FF2B5EF4-FFF2-40B4-BE49-F238E27FC236}">
                <a16:creationId xmlns:a16="http://schemas.microsoft.com/office/drawing/2014/main" id="{0C023271-3926-4BE9-8CF4-F1F30C61A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7878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DF6DAA6A-0D38-49C0-A978-6F2796B5AA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375" y="2041117"/>
            <a:ext cx="4734532" cy="3580376"/>
          </a:xfrm>
          <a:prstGeom prst="rect">
            <a:avLst/>
          </a:prstGeom>
        </p:spPr>
      </p:pic>
      <p:sp>
        <p:nvSpPr>
          <p:cNvPr id="17" name="3 Rectángulo">
            <a:extLst>
              <a:ext uri="{FF2B5EF4-FFF2-40B4-BE49-F238E27FC236}">
                <a16:creationId xmlns:a16="http://schemas.microsoft.com/office/drawing/2014/main" id="{0ED20ABC-8B20-4C21-8876-7BB44DDEDDA8}"/>
              </a:ext>
            </a:extLst>
          </p:cNvPr>
          <p:cNvSpPr/>
          <p:nvPr/>
        </p:nvSpPr>
        <p:spPr>
          <a:xfrm>
            <a:off x="53752" y="6087430"/>
            <a:ext cx="9143999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Picture 55">
            <a:hlinkClick r:id="" action="ppaction://noaction">
              <a:snd r:embed="rId6" name="4.Rozen uit mijn tuin.wav"/>
            </a:hlinkClick>
            <a:extLst>
              <a:ext uri="{FF2B5EF4-FFF2-40B4-BE49-F238E27FC236}">
                <a16:creationId xmlns:a16="http://schemas.microsoft.com/office/drawing/2014/main" id="{63E0B238-C32D-4652-99AD-12A77135F2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638" y="436201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5">
            <a:hlinkClick r:id="" action="ppaction://noaction">
              <a:snd r:embed="rId8" name="2.Ik zal je nooit meer vergeten.wav"/>
            </a:hlinkClick>
            <a:extLst>
              <a:ext uri="{FF2B5EF4-FFF2-40B4-BE49-F238E27FC236}">
                <a16:creationId xmlns:a16="http://schemas.microsoft.com/office/drawing/2014/main" id="{CD39FB32-70CD-4E9B-A3A4-6FA54AF301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638" y="290725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5">
            <a:hlinkClick r:id="" action="ppaction://noaction">
              <a:snd r:embed="rId9" name="3.Een beetje liefde.wav"/>
            </a:hlinkClick>
            <a:extLst>
              <a:ext uri="{FF2B5EF4-FFF2-40B4-BE49-F238E27FC236}">
                <a16:creationId xmlns:a16="http://schemas.microsoft.com/office/drawing/2014/main" id="{F9476ECB-85F0-4D28-B32E-B04A7806D84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361362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5">
            <a:hlinkClick r:id="" action="ppaction://noaction">
              <a:snd r:embed="rId10" name="1.Dansen op de daken.wav"/>
            </a:hlinkClick>
            <a:extLst>
              <a:ext uri="{FF2B5EF4-FFF2-40B4-BE49-F238E27FC236}">
                <a16:creationId xmlns:a16="http://schemas.microsoft.com/office/drawing/2014/main" id="{B493F779-F635-4554-86F2-9A64148105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220780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5">
            <a:hlinkClick r:id="" action="ppaction://noaction">
              <a:snd r:embed="rId2" name="8.Blijf je bij mij.wav"/>
            </a:hlinkClick>
            <a:extLst>
              <a:ext uri="{FF2B5EF4-FFF2-40B4-BE49-F238E27FC236}">
                <a16:creationId xmlns:a16="http://schemas.microsoft.com/office/drawing/2014/main" id="{E20CE946-BD68-4F98-88AD-9D3DE0E44B6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495" y="436201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5">
            <a:hlinkClick r:id="" action="ppaction://noaction">
              <a:snd r:embed="rId11" name="6.Nooit of nooit.wav"/>
            </a:hlinkClick>
            <a:extLst>
              <a:ext uri="{FF2B5EF4-FFF2-40B4-BE49-F238E27FC236}">
                <a16:creationId xmlns:a16="http://schemas.microsoft.com/office/drawing/2014/main" id="{E0DE4803-127B-47A4-93C5-F70A679E22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775" y="290562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55">
            <a:hlinkClick r:id="" action="ppaction://noaction">
              <a:snd r:embed="rId12" name="5.Nu sta ik daar.wav"/>
            </a:hlinkClick>
            <a:extLst>
              <a:ext uri="{FF2B5EF4-FFF2-40B4-BE49-F238E27FC236}">
                <a16:creationId xmlns:a16="http://schemas.microsoft.com/office/drawing/2014/main" id="{619A0490-B79F-4AAB-95BC-A498081CDB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043" y="219692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55">
            <a:hlinkClick r:id="" action="ppaction://noaction">
              <a:snd r:embed="rId13" name="7.La Paloma.wav"/>
            </a:hlinkClick>
            <a:extLst>
              <a:ext uri="{FF2B5EF4-FFF2-40B4-BE49-F238E27FC236}">
                <a16:creationId xmlns:a16="http://schemas.microsoft.com/office/drawing/2014/main" id="{0013F5F1-FEB3-4C2F-A05E-727789C2D8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669" y="3611317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6151DB4E-EF9D-4753-8BA8-81A76CA755E0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939" y="5086009"/>
            <a:ext cx="472554" cy="429594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386F056F-D31F-4DD8-8BE0-65658725B6B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346" y="5115449"/>
            <a:ext cx="472554" cy="429594"/>
          </a:xfrm>
          <a:prstGeom prst="rect">
            <a:avLst/>
          </a:prstGeom>
        </p:spPr>
      </p:pic>
      <p:sp>
        <p:nvSpPr>
          <p:cNvPr id="44" name="Text Box 47">
            <a:extLst>
              <a:ext uri="{FF2B5EF4-FFF2-40B4-BE49-F238E27FC236}">
                <a16:creationId xmlns:a16="http://schemas.microsoft.com/office/drawing/2014/main" id="{164ECBD2-8EB6-42F6-A109-EEE40EF943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5856" y="4327134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Rozen uit mijn tuin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6B742790-4A6E-4C14-9ABA-E5F53A165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3510" y="2829902"/>
            <a:ext cx="1062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NL" altLang="cs-CZ" sz="1200" b="1">
                <a:solidFill>
                  <a:schemeClr val="accent5">
                    <a:lumMod val="25000"/>
                  </a:schemeClr>
                </a:solidFill>
              </a:rPr>
              <a:t>Ik zal je nooit meer vergeten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CF4B9201-0176-4AC2-9EA2-36DA0EA7B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977" y="2199927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Dansen op de daken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1B947883-75E9-46B4-8958-D9EFD895A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2510" y="2908627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Nooit of nooit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4" name="Text Box 47">
            <a:extLst>
              <a:ext uri="{FF2B5EF4-FFF2-40B4-BE49-F238E27FC236}">
                <a16:creationId xmlns:a16="http://schemas.microsoft.com/office/drawing/2014/main" id="{2300DE14-38AE-4B87-893E-A0D40FC894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6970" y="3573843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chemeClr val="accent5">
                    <a:lumMod val="25000"/>
                  </a:schemeClr>
                </a:solidFill>
              </a:rPr>
              <a:t>La</a:t>
            </a:r>
            <a:endParaRPr lang="cs-CZ" altLang="cs-CZ" sz="1200" b="1" dirty="0">
              <a:solidFill>
                <a:schemeClr val="accent5">
                  <a:lumMod val="25000"/>
                </a:schemeClr>
              </a:solidFill>
            </a:endParaRPr>
          </a:p>
          <a:p>
            <a:pPr algn="ctr"/>
            <a:r>
              <a:rPr lang="nl-BE" altLang="cs-CZ" sz="1200" b="1" dirty="0">
                <a:solidFill>
                  <a:schemeClr val="accent5">
                    <a:lumMod val="25000"/>
                  </a:schemeClr>
                </a:solidFill>
              </a:rPr>
              <a:t> Paloma</a:t>
            </a:r>
          </a:p>
        </p:txBody>
      </p:sp>
      <p:sp>
        <p:nvSpPr>
          <p:cNvPr id="56" name="Text Box 47">
            <a:extLst>
              <a:ext uri="{FF2B5EF4-FFF2-40B4-BE49-F238E27FC236}">
                <a16:creationId xmlns:a16="http://schemas.microsoft.com/office/drawing/2014/main" id="{3BCA83B8-30C2-4A76-A26F-2338742BB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7629" y="4359005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Blijf je bij mij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8" name="Text Box 47">
            <a:extLst>
              <a:ext uri="{FF2B5EF4-FFF2-40B4-BE49-F238E27FC236}">
                <a16:creationId xmlns:a16="http://schemas.microsoft.com/office/drawing/2014/main" id="{5CB890A6-7B6F-4357-87CC-961D36D87A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281" y="3595146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Een beetje liefde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0" name="Text Box 47">
            <a:extLst>
              <a:ext uri="{FF2B5EF4-FFF2-40B4-BE49-F238E27FC236}">
                <a16:creationId xmlns:a16="http://schemas.microsoft.com/office/drawing/2014/main" id="{1D3009E7-0C56-42F8-B540-0F650C3C22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6970" y="2156533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chemeClr val="accent5">
                    <a:lumMod val="25000"/>
                  </a:schemeClr>
                </a:solidFill>
              </a:rPr>
              <a:t>Nu sta ik daar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3" name="Obdélník 62">
            <a:extLst>
              <a:ext uri="{FF2B5EF4-FFF2-40B4-BE49-F238E27FC236}">
                <a16:creationId xmlns:a16="http://schemas.microsoft.com/office/drawing/2014/main" id="{61873560-BF65-4BB3-AC96-FCD3128E9CFD}"/>
              </a:ext>
            </a:extLst>
          </p:cNvPr>
          <p:cNvSpPr/>
          <p:nvPr/>
        </p:nvSpPr>
        <p:spPr>
          <a:xfrm rot="20199454" flipH="1">
            <a:off x="4105558" y="2986404"/>
            <a:ext cx="390042" cy="2405688"/>
          </a:xfrm>
          <a:prstGeom prst="rect">
            <a:avLst/>
          </a:prstGeom>
          <a:solidFill>
            <a:srgbClr val="00206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5F87992E-FD36-4898-8805-4D4782A9C9EE}"/>
              </a:ext>
            </a:extLst>
          </p:cNvPr>
          <p:cNvSpPr txBox="1"/>
          <p:nvPr/>
        </p:nvSpPr>
        <p:spPr>
          <a:xfrm rot="20192510">
            <a:off x="4084554" y="3351888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7" name="Picture 14">
            <a:extLst>
              <a:ext uri="{FF2B5EF4-FFF2-40B4-BE49-F238E27FC236}">
                <a16:creationId xmlns:a16="http://schemas.microsoft.com/office/drawing/2014/main" id="{1DAB5A0E-1039-4BAB-A842-29BE7E68AE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768651" y="3189538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14">
            <a:extLst>
              <a:ext uri="{FF2B5EF4-FFF2-40B4-BE49-F238E27FC236}">
                <a16:creationId xmlns:a16="http://schemas.microsoft.com/office/drawing/2014/main" id="{C3F7506D-09CB-4F60-9CAB-6A2AB546CE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606496" y="5006298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" name="AutoShape 6" descr="1 - kolo - gif">
            <a:extLst>
              <a:ext uri="{FF2B5EF4-FFF2-40B4-BE49-F238E27FC236}">
                <a16:creationId xmlns:a16="http://schemas.microsoft.com/office/drawing/2014/main" id="{5483C4AF-657C-497C-BB49-27D61D95DC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354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6" name="AutoShape 6" descr="1 - kolo - gif">
            <a:extLst>
              <a:ext uri="{FF2B5EF4-FFF2-40B4-BE49-F238E27FC236}">
                <a16:creationId xmlns:a16="http://schemas.microsoft.com/office/drawing/2014/main" id="{5663163B-5F44-4B64-953F-D70BDDE15F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8180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7" name="AutoShape 6" descr="1 - kolo - gif">
            <a:extLst>
              <a:ext uri="{FF2B5EF4-FFF2-40B4-BE49-F238E27FC236}">
                <a16:creationId xmlns:a16="http://schemas.microsoft.com/office/drawing/2014/main" id="{230D3CEB-5A82-43ED-9CD7-F426B7641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4884" y="576710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" name="AutoShape 6" descr="1 - kolo - gif">
            <a:extLst>
              <a:ext uri="{FF2B5EF4-FFF2-40B4-BE49-F238E27FC236}">
                <a16:creationId xmlns:a16="http://schemas.microsoft.com/office/drawing/2014/main" id="{81AA6E16-F89F-4F94-8E31-7812A9A61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1646" y="577415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9" name="AutoShape 6" descr="1 - kolo - gif">
            <a:extLst>
              <a:ext uri="{FF2B5EF4-FFF2-40B4-BE49-F238E27FC236}">
                <a16:creationId xmlns:a16="http://schemas.microsoft.com/office/drawing/2014/main" id="{44062188-5053-435E-9514-2442C8AB91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8977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0" name="AutoShape 6" descr="1 - kolo - gif">
            <a:extLst>
              <a:ext uri="{FF2B5EF4-FFF2-40B4-BE49-F238E27FC236}">
                <a16:creationId xmlns:a16="http://schemas.microsoft.com/office/drawing/2014/main" id="{01B0110E-1305-4210-AACD-E8C052896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8053" y="577900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1" name="AutoShape 6" descr="1 - kolo - gif">
            <a:extLst>
              <a:ext uri="{FF2B5EF4-FFF2-40B4-BE49-F238E27FC236}">
                <a16:creationId xmlns:a16="http://schemas.microsoft.com/office/drawing/2014/main" id="{C78AD768-A1E2-433B-9662-3C66C51ABA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588" y="576777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2" name="AutoShape 6" descr="1 - kolo - gif">
            <a:extLst>
              <a:ext uri="{FF2B5EF4-FFF2-40B4-BE49-F238E27FC236}">
                <a16:creationId xmlns:a16="http://schemas.microsoft.com/office/drawing/2014/main" id="{6050712A-427E-4174-96E2-B54B5487A1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2991" y="577384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9" name="WordArt 72">
            <a:extLst>
              <a:ext uri="{FF2B5EF4-FFF2-40B4-BE49-F238E27FC236}">
                <a16:creationId xmlns:a16="http://schemas.microsoft.com/office/drawing/2014/main" id="{2078385E-8B17-4AC6-8B1B-E10D13C3E5CC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735722" y="3243232"/>
            <a:ext cx="1094701" cy="119419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bg1"/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bg1"/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bg1"/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bg1"/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bg1"/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3CE9D861-8192-4DE4-B050-5CE37A3C686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996" y="5133001"/>
            <a:ext cx="472554" cy="429594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8F08B438-5AF1-4E15-86F1-8441B33BAC8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3771" y="5115449"/>
            <a:ext cx="472554" cy="429594"/>
          </a:xfrm>
          <a:prstGeom prst="rect">
            <a:avLst/>
          </a:prstGeom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D2C73D78-7388-49E3-A6E7-D0742996196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324" y="5092777"/>
            <a:ext cx="472554" cy="429594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83B06ACF-6DCC-46BE-8012-D1F6CD91903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75" y="5084629"/>
            <a:ext cx="472554" cy="429594"/>
          </a:xfrm>
          <a:prstGeom prst="rect">
            <a:avLst/>
          </a:prstGeom>
        </p:spPr>
      </p:pic>
      <p:sp>
        <p:nvSpPr>
          <p:cNvPr id="73" name="AutoShape 32">
            <a:extLst>
              <a:ext uri="{FF2B5EF4-FFF2-40B4-BE49-F238E27FC236}">
                <a16:creationId xmlns:a16="http://schemas.microsoft.com/office/drawing/2014/main" id="{19D96FEE-4924-409A-BFA4-4A3D61DE9C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8924" y="3430263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4" name="AutoShape 6" descr="1 - kolo - gif">
            <a:extLst>
              <a:ext uri="{FF2B5EF4-FFF2-40B4-BE49-F238E27FC236}">
                <a16:creationId xmlns:a16="http://schemas.microsoft.com/office/drawing/2014/main" id="{CE7C14D6-0E99-4D8C-A04F-EDC04AC318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03179" y="2020732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3" name="AutoShape 6" descr="1 - kolo - gif">
            <a:extLst>
              <a:ext uri="{FF2B5EF4-FFF2-40B4-BE49-F238E27FC236}">
                <a16:creationId xmlns:a16="http://schemas.microsoft.com/office/drawing/2014/main" id="{D4A9FF83-BC06-450A-BC09-911E9AF41E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7747" y="196431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4" name="AutoShape 6" descr="1 - kolo - gif">
            <a:extLst>
              <a:ext uri="{FF2B5EF4-FFF2-40B4-BE49-F238E27FC236}">
                <a16:creationId xmlns:a16="http://schemas.microsoft.com/office/drawing/2014/main" id="{88CDA545-DCEC-4F19-B3C4-673CF9EB12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81950" y="1986282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5" name="AutoShape 6" descr="1 - kolo - gif">
            <a:extLst>
              <a:ext uri="{FF2B5EF4-FFF2-40B4-BE49-F238E27FC236}">
                <a16:creationId xmlns:a16="http://schemas.microsoft.com/office/drawing/2014/main" id="{5E1BE85B-4780-4FB5-A37F-95B643B1D7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7240" y="201118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7087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8.Blijf je bij mij.wav"/>
          </p:stSnd>
        </p:sndAc>
      </p:transition>
    </mc:Choice>
    <mc:Fallback>
      <p:transition spd="slow">
        <p:split orient="vert"/>
        <p:sndAc>
          <p:stSnd>
            <p:snd r:embed="rId2" name="8.Blijf je bij mij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20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" dur="2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4" dur="2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6" dur="20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8" dur="20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32" dur="20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4" dur="20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6" dur="20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8" dur="20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40" dur="20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59" grpId="0"/>
      <p:bldP spid="73" grpId="0" animBg="1"/>
      <p:bldP spid="74" grpId="0" animBg="1"/>
      <p:bldP spid="83" grpId="0" animBg="1"/>
      <p:bldP spid="84" grpId="0" animBg="1"/>
      <p:bldP spid="85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159</TotalTime>
  <Words>64</Words>
  <Application>Microsoft Office PowerPoint</Application>
  <PresentationFormat>Předvádění na obrazovce (4:3)</PresentationFormat>
  <Paragraphs>20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39</cp:revision>
  <dcterms:created xsi:type="dcterms:W3CDTF">2020-02-21T13:54:42Z</dcterms:created>
  <dcterms:modified xsi:type="dcterms:W3CDTF">2023-08-20T16:11:09Z</dcterms:modified>
</cp:coreProperties>
</file>