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98" r:id="rId11"/>
    <p:sldId id="317" r:id="rId12"/>
    <p:sldId id="316" r:id="rId13"/>
    <p:sldId id="315" r:id="rId14"/>
    <p:sldId id="289" r:id="rId15"/>
    <p:sldId id="302" r:id="rId16"/>
    <p:sldId id="301" r:id="rId17"/>
    <p:sldId id="300" r:id="rId18"/>
    <p:sldId id="299" r:id="rId19"/>
    <p:sldId id="297" r:id="rId20"/>
    <p:sldId id="296" r:id="rId21"/>
    <p:sldId id="295" r:id="rId22"/>
    <p:sldId id="294" r:id="rId23"/>
    <p:sldId id="304" r:id="rId24"/>
    <p:sldId id="307" r:id="rId25"/>
    <p:sldId id="306" r:id="rId26"/>
    <p:sldId id="305" r:id="rId27"/>
    <p:sldId id="310" r:id="rId28"/>
    <p:sldId id="313" r:id="rId29"/>
    <p:sldId id="303" r:id="rId30"/>
    <p:sldId id="308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CCD7A6FB-9E61-550A-4D03-BE099409602B}"/>
              </a:ext>
            </a:extLst>
          </p:cNvPr>
          <p:cNvSpPr/>
          <p:nvPr/>
        </p:nvSpPr>
        <p:spPr>
          <a:xfrm>
            <a:off x="0" y="134076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Psi  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36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Chiens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AFBBCAD0-9073-B15A-87D3-C6BC415585DF}"/>
              </a:ext>
            </a:extLst>
          </p:cNvPr>
          <p:cNvSpPr/>
          <p:nvPr/>
        </p:nvSpPr>
        <p:spPr>
          <a:xfrm>
            <a:off x="0" y="548680"/>
            <a:ext cx="6816080" cy="5760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C2E50A9-3A88-E853-1245-ABC690D4DB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548680"/>
            <a:ext cx="8976320" cy="5772150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81EAECC5-8233-7CB5-F617-B96AB320A3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48680"/>
            <a:ext cx="12192000" cy="577215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58EB999C-8C14-7366-02E0-8F0F2C00DCA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67794" y="191683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ECE46CFE-1162-90E6-D364-9F57EDFBA73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08430" y="346064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  <p:sndAc>
          <p:stSnd loop="1">
            <p:snd r:embed="rId2" name="You are the whole value.wav"/>
          </p:stSnd>
        </p:sndAc>
      </p:transition>
    </mc:Choice>
    <mc:Fallback xmlns="">
      <p:transition spd="slow" advClick="0" advTm="11000">
        <p:split orient="vert"/>
        <p:sndAc>
          <p:stSnd loop="1">
            <p:snd r:embed="rId4" name="You are the whole val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EE0AD491-6E97-9EFF-EC12-BC28CC71BF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5583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Dogs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Honden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Chiens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Hunde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Perros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Cães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Gossos</a:t>
            </a:r>
            <a:r>
              <a:rPr lang="cs-CZ" altLang="cs-CZ" sz="2000" b="1" dirty="0">
                <a:solidFill>
                  <a:srgbClr val="FF0000"/>
                </a:solidFill>
              </a:rPr>
              <a:t>    Psy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Câini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Köpekler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Kutyák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Σκυλιά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כלבים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DB5040E-D01B-49A0-6227-6B1505652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7915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B0BA3BFD-C138-CE7D-1BE7-180424188EEE}"/>
              </a:ext>
            </a:extLst>
          </p:cNvPr>
          <p:cNvSpPr/>
          <p:nvPr/>
        </p:nvSpPr>
        <p:spPr>
          <a:xfrm>
            <a:off x="10980204" y="502170"/>
            <a:ext cx="516396" cy="5186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78DD4A20-A955-F6B5-E6FC-859C9364FBCD}"/>
              </a:ext>
            </a:extLst>
          </p:cNvPr>
          <p:cNvSpPr/>
          <p:nvPr/>
        </p:nvSpPr>
        <p:spPr>
          <a:xfrm>
            <a:off x="34605" y="729583"/>
            <a:ext cx="331236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Psi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36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5D56FC-93BF-B612-F78F-F55EF5553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541261F-EAC3-663E-C35F-90DFEDCB1776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33315AB-662B-B019-B868-299E897C9D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023" y="620688"/>
            <a:ext cx="8238236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E18F7A1-731A-65DA-32C3-9B0200D00FA7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C43C9A4-42AD-CF1D-CDDC-363C121849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299314"/>
            <a:ext cx="9145016" cy="7312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5733320-BDD4-1BCB-2205-9F9D50319131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D4CAD7B-5250-AC61-C676-096FD2AD0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114" y="116632"/>
            <a:ext cx="9319406" cy="665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A784144-3B3C-0844-3A53-0C5ADDDC3913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E6C635D-B674-9A99-AF5B-351352770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2E237EBE-5662-2D5A-7FFD-25277F1F31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96747F3-738B-D2A8-1A0A-CD0DE4E32361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368E532-0315-881E-EAA8-ADB04A1575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446" y="548680"/>
            <a:ext cx="8476997" cy="5904656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654F2101-9AB3-8566-2B6A-6267E0EF50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770043" cy="590465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E5997090-5C8C-DF04-0F12-6185BE1328F1}"/>
              </a:ext>
            </a:extLst>
          </p:cNvPr>
          <p:cNvSpPr/>
          <p:nvPr/>
        </p:nvSpPr>
        <p:spPr>
          <a:xfrm>
            <a:off x="9840416" y="4149080"/>
            <a:ext cx="1179245" cy="720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CA3041-3790-0727-3548-6A65BEF5FD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E18F7A1-731A-65DA-32C3-9B0200D00FA7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F88A869-3BFE-A1C8-86F6-E818F3D856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669881"/>
            <a:ext cx="6336704" cy="564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78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E18F7A1-731A-65DA-32C3-9B0200D00FA7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F1505A8-CB9F-B3DF-534A-D9144AEA8B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805" y="433473"/>
            <a:ext cx="8446390" cy="6271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701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E18F7A1-731A-65DA-32C3-9B0200D00FA7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1D0CD67-7FAF-3891-0D5E-D50C2442F0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351" y="476672"/>
            <a:ext cx="9773297" cy="6048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69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3745C9-E6B4-00D2-95DD-4D1273E5635E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BA77757-3A05-9BD2-1668-E97359759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647326"/>
            <a:ext cx="6768752" cy="567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8694B9DD-759F-0BD9-3C76-7EEDC072ABC5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247DAC9-FF61-429E-E5B5-AE73E1A975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6" y="-247569"/>
            <a:ext cx="12127600" cy="7086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11AEE64-A9E0-09DE-D048-72AB99FDB3B3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3CF0862-F948-8983-A405-EE3B45E20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564" y="692696"/>
            <a:ext cx="7848872" cy="5760640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2742E3C3-1A06-A285-62CC-ED17043511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4CB3D99-A018-9EE8-AACA-1E050B7C84AA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FDD93CF-BDD9-AE93-A47A-6AE572844F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400650"/>
            <a:ext cx="10513168" cy="6052686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F2ACA4D3-7914-1916-9416-47A4A8A2B0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E237112-F42C-9E42-C752-3A86B51060B8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A54A3FA-41F1-3CC0-8831-7A1386817D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381" y="548680"/>
            <a:ext cx="8223238" cy="5904656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F582AA10-D5E7-3555-7528-9E63694DA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F9DE21A-749A-BC72-D4EE-FBF970FE4F5B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90DE2D4-DCE7-3979-ACD9-731FB0374E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318" y="640889"/>
            <a:ext cx="7941364" cy="5812447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995176ED-ECC7-30B6-F65B-57046917FD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D0CC6C8-30C3-F548-6F48-A57F1EB06A37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8B3C57B-B426-1C50-7DFC-C56D4D2AC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620688"/>
            <a:ext cx="10585176" cy="5832648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D33675D2-5BDD-8840-EA8A-74F9BE714C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7B4C7FE-40E6-6B24-9F77-5AD566DEDE5D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04AB2E4-00FD-B62B-BB7B-56F59F9433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692696"/>
            <a:ext cx="5832648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6924F45-F2DB-3526-C646-0AFBC3EBEF93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0BC391B-03F0-6A8A-BAEE-BF70264A42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575388"/>
            <a:ext cx="7344816" cy="5877948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22A71B5C-4C27-3D7B-A809-F343B4009B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E047B0-DF86-6570-33FA-BC8CF5D72E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A8F4C39-EAD7-7F2D-5CCF-673C073D2B8B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631C295-FDCA-6A16-F4D9-FE58773C6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-243408"/>
            <a:ext cx="9073008" cy="694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000CAEF0-FE10-3745-0690-1F55B6EB7B93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D4DA824-442B-228C-E3B5-A7004EA93C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476" y="-1016396"/>
            <a:ext cx="9433048" cy="787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2496DB7-BC2E-143E-1B6B-46DA1BF4A1AD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1D3D8B5-9B6D-F437-49D1-750DBA1FEE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-2115616"/>
            <a:ext cx="13881704" cy="10105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6FBA4E9B-FB05-863A-8E4B-AEA2D86B2A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184D8C-3828-3EFD-B155-D611693DCA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6B46868-38C8-A62D-628B-DB48781580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F16538-580D-EAD7-36B3-0333EA274F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3A1916CA-9D96-26FC-05BE-58CA33AE21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E99EE242-3C03-E2CF-9B7A-E2BEE8BF068D}"/>
              </a:ext>
            </a:extLst>
          </p:cNvPr>
          <p:cNvSpPr/>
          <p:nvPr/>
        </p:nvSpPr>
        <p:spPr>
          <a:xfrm>
            <a:off x="3584580" y="701509"/>
            <a:ext cx="500898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a nice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339</TotalTime>
  <Words>44</Words>
  <Application>Microsoft Office PowerPoint</Application>
  <PresentationFormat>Širokoúhlá obrazovka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125</cp:revision>
  <dcterms:created xsi:type="dcterms:W3CDTF">2020-02-21T13:54:42Z</dcterms:created>
  <dcterms:modified xsi:type="dcterms:W3CDTF">2023-08-20T16:00:45Z</dcterms:modified>
</cp:coreProperties>
</file>