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81" r:id="rId6"/>
    <p:sldId id="278" r:id="rId7"/>
    <p:sldId id="285" r:id="rId8"/>
    <p:sldId id="288" r:id="rId9"/>
    <p:sldId id="287" r:id="rId10"/>
    <p:sldId id="302" r:id="rId11"/>
    <p:sldId id="301" r:id="rId12"/>
    <p:sldId id="298" r:id="rId13"/>
    <p:sldId id="297" r:id="rId14"/>
    <p:sldId id="296" r:id="rId15"/>
    <p:sldId id="295" r:id="rId16"/>
    <p:sldId id="294" r:id="rId17"/>
    <p:sldId id="293" r:id="rId18"/>
    <p:sldId id="289" r:id="rId19"/>
    <p:sldId id="309" r:id="rId20"/>
    <p:sldId id="308" r:id="rId21"/>
    <p:sldId id="300" r:id="rId22"/>
    <p:sldId id="299" r:id="rId23"/>
    <p:sldId id="306" r:id="rId24"/>
    <p:sldId id="307" r:id="rId25"/>
    <p:sldId id="305" r:id="rId26"/>
    <p:sldId id="304" r:id="rId27"/>
    <p:sldId id="311" r:id="rId28"/>
    <p:sldId id="312" r:id="rId29"/>
    <p:sldId id="315" r:id="rId30"/>
    <p:sldId id="317" r:id="rId31"/>
    <p:sldId id="313" r:id="rId32"/>
    <p:sldId id="316" r:id="rId33"/>
    <p:sldId id="310" r:id="rId34"/>
    <p:sldId id="314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0291E4F-6A28-755B-F331-5DCEEFAF7092}"/>
              </a:ext>
            </a:extLst>
          </p:cNvPr>
          <p:cNvSpPr/>
          <p:nvPr/>
        </p:nvSpPr>
        <p:spPr>
          <a:xfrm>
            <a:off x="0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Rusko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77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Russie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5848CDA-5E52-4031-B0C5-D7AEF8A2F2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DC37A384-74F9-4FC7-B6D0-A96EB792712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135560" y="98072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4EDFE858-D100-47CB-927E-7E4EBDE49C9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476196" y="2132856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Sand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5" name="San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BED37D62-C5DF-430A-A4CB-71DD652F40C3}"/>
              </a:ext>
            </a:extLst>
          </p:cNvPr>
          <p:cNvSpPr txBox="1"/>
          <p:nvPr/>
        </p:nvSpPr>
        <p:spPr>
          <a:xfrm>
            <a:off x="19147" y="6382334"/>
            <a:ext cx="121867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Russia</a:t>
            </a:r>
            <a:r>
              <a:rPr lang="cs-CZ" sz="2400" b="1" dirty="0">
                <a:solidFill>
                  <a:srgbClr val="FF0000"/>
                </a:solidFill>
              </a:rPr>
              <a:t>   </a:t>
            </a:r>
            <a:r>
              <a:rPr lang="cs-CZ" sz="2400" b="1" dirty="0" err="1">
                <a:solidFill>
                  <a:srgbClr val="FF0000"/>
                </a:solidFill>
              </a:rPr>
              <a:t>Russie</a:t>
            </a:r>
            <a:r>
              <a:rPr lang="cs-CZ" sz="2400" b="1" dirty="0">
                <a:solidFill>
                  <a:srgbClr val="FF0000"/>
                </a:solidFill>
              </a:rPr>
              <a:t>   </a:t>
            </a:r>
            <a:r>
              <a:rPr lang="cs-CZ" sz="2400" b="1" dirty="0" err="1">
                <a:solidFill>
                  <a:srgbClr val="FF0000"/>
                </a:solidFill>
              </a:rPr>
              <a:t>Rusya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Rusland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Russland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Rusia</a:t>
            </a:r>
            <a:r>
              <a:rPr lang="cs-CZ" sz="2400" b="1" dirty="0">
                <a:solidFill>
                  <a:srgbClr val="FF0000"/>
                </a:solidFill>
              </a:rPr>
              <a:t>     </a:t>
            </a:r>
            <a:r>
              <a:rPr lang="cs-CZ" sz="2400" b="1" dirty="0" err="1">
                <a:solidFill>
                  <a:srgbClr val="FF0000"/>
                </a:solidFill>
              </a:rPr>
              <a:t>Rússia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Rosja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Oroszország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az-Cyrl-AZ" sz="2400" b="1" dirty="0">
                <a:solidFill>
                  <a:srgbClr val="FF0000"/>
                </a:solidFill>
              </a:rPr>
              <a:t>Россия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13B7AF2A-56EA-4F50-BD2B-3A5E06B2E8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Obdélník 4">
            <a:extLst>
              <a:ext uri="{FF2B5EF4-FFF2-40B4-BE49-F238E27FC236}">
                <a16:creationId xmlns:a16="http://schemas.microsoft.com/office/drawing/2014/main" id="{73281A58-4D02-4025-99FC-94BEA98F8CCE}"/>
              </a:ext>
            </a:extLst>
          </p:cNvPr>
          <p:cNvSpPr/>
          <p:nvPr/>
        </p:nvSpPr>
        <p:spPr>
          <a:xfrm>
            <a:off x="7752184" y="548680"/>
            <a:ext cx="3744416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Rusko </a:t>
            </a:r>
          </a:p>
          <a:p>
            <a:pPr algn="ctr"/>
            <a:r>
              <a:rPr lang="cs-CZ" sz="44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77</a:t>
            </a: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37BB5A4-997A-4DDE-B94B-7110D79C86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CD54BA4-3690-4CD0-B526-06FAEA75C8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88C3340-5170-4E01-A641-EB4C1B730C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D9FB693-1037-4C15-B298-C39A1BD646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7E23047-53CB-4C87-AD51-30ECF76063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9C66B41-28C8-44D1-BB0C-8F05C4BD7C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F1C4E82-C1EF-43B2-B8B1-43EFFC758A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228268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CD7A36E-4B32-4124-8DD1-AD2F2D521C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88062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F7B07DD-0C3C-4E0B-ABB7-7ABD613EB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37013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6966EE4-9B76-4DEE-9454-961634849B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776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F148E01-86EB-40FC-8DBD-7A9194DB09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65604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9CD2A65-A713-43B6-88D6-0B98762613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68746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1DF4291-F72B-4959-8905-9CD3AF1938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00147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BF7935A-732D-4B5B-A873-7CE978E084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02692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DEF7EF3-B576-4021-A972-CBAA756991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F1302F4-CBE5-489B-AA6A-9B49AFE2D8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29473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D282D43-E5A0-4FC7-93EA-C9E3D6D387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0026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53EF6F1-542E-4DB7-86BD-1385287D97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32992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7513DCA8-EA02-4588-A93E-8D3689BFA3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56108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1AEE440-0911-4AC9-A799-90AB2C8084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41901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C285211-F3F0-48ED-8A18-92BDAB780D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72119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5C95915-8D84-4BBF-97A1-7E1F0058AA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36932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80A7C87-E50C-4365-A491-B7BE139C93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32533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D7AC629-AD41-4FFA-AEF5-9547D52F82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75813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04980C8-53DD-4975-B8EF-82BA068C52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41229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63FB22A-554C-4C36-88AC-F6193D4C11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46044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BE22F6C-FDEF-44C3-AA2A-479820DFB5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27707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5E94464-F8B0-4B14-8084-6F0046957C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58979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8E3A306-04D7-4C41-A678-44A73A1D73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33445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550F35E-6294-4645-8487-77F9025BDD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11243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C3770E2E-FECD-B8B5-7B18-2149F83D0E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06506"/>
            <a:ext cx="10801200" cy="567445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28C0303A-73B0-6982-F7F4-CFBD8FC4436C}"/>
              </a:ext>
            </a:extLst>
          </p:cNvPr>
          <p:cNvSpPr/>
          <p:nvPr/>
        </p:nvSpPr>
        <p:spPr>
          <a:xfrm>
            <a:off x="911424" y="836712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314</TotalTime>
  <Words>41</Words>
  <Application>Microsoft Office PowerPoint</Application>
  <PresentationFormat>Širokoúhlá obrazovka</PresentationFormat>
  <Paragraphs>11</Paragraphs>
  <Slides>34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39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113</cp:revision>
  <dcterms:created xsi:type="dcterms:W3CDTF">2020-02-21T13:54:42Z</dcterms:created>
  <dcterms:modified xsi:type="dcterms:W3CDTF">2023-08-18T15:38:19Z</dcterms:modified>
</cp:coreProperties>
</file>