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315" r:id="rId5"/>
    <p:sldId id="281" r:id="rId6"/>
    <p:sldId id="278" r:id="rId7"/>
    <p:sldId id="285" r:id="rId8"/>
    <p:sldId id="287" r:id="rId9"/>
    <p:sldId id="289" r:id="rId10"/>
    <p:sldId id="302" r:id="rId11"/>
    <p:sldId id="301" r:id="rId12"/>
    <p:sldId id="299" r:id="rId13"/>
    <p:sldId id="300" r:id="rId14"/>
    <p:sldId id="298" r:id="rId15"/>
    <p:sldId id="297" r:id="rId16"/>
    <p:sldId id="296" r:id="rId17"/>
    <p:sldId id="295" r:id="rId18"/>
    <p:sldId id="294" r:id="rId19"/>
    <p:sldId id="307" r:id="rId20"/>
    <p:sldId id="288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884BE34-8344-BD87-1E8E-54A607F7BD5C}"/>
              </a:ext>
            </a:extLst>
          </p:cNvPr>
          <p:cNvSpPr/>
          <p:nvPr/>
        </p:nvSpPr>
        <p:spPr>
          <a:xfrm>
            <a:off x="27709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Belgie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30 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Belgium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0E24A8-543E-3E19-FDE8-89C8EE0F1C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1271EC3-275D-FDFA-BA4A-A5DA6F31C00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9896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6D6C234-7181-5F38-915A-84FD9894BE6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00532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a Vals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La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4648F9-D7A7-EE49-6ECB-1C790F041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FE57F08-ADD2-F6AA-F4C1-7A8721059D69}"/>
              </a:ext>
            </a:extLst>
          </p:cNvPr>
          <p:cNvSpPr/>
          <p:nvPr/>
        </p:nvSpPr>
        <p:spPr>
          <a:xfrm>
            <a:off x="6600056" y="692696"/>
            <a:ext cx="403244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Belgie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30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>
            <a:extLst>
              <a:ext uri="{FF2B5EF4-FFF2-40B4-BE49-F238E27FC236}">
                <a16:creationId xmlns:a16="http://schemas.microsoft.com/office/drawing/2014/main" id="{A871B63D-DB6B-BC44-545A-1F8871669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56067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Belgium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België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Bélgica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Bèlgica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Belgija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Бельгія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Бельгия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בלגיה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004986D9-7431-D7C6-8E08-01D14CD83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0738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 descr="00 2">
            <a:extLst>
              <a:ext uri="{FF2B5EF4-FFF2-40B4-BE49-F238E27FC236}">
                <a16:creationId xmlns:a16="http://schemas.microsoft.com/office/drawing/2014/main" id="{A154C1D5-947C-6395-5266-EECD6C15B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988" y="3428996"/>
            <a:ext cx="2209498" cy="266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vlajka Belgie">
            <a:extLst>
              <a:ext uri="{FF2B5EF4-FFF2-40B4-BE49-F238E27FC236}">
                <a16:creationId xmlns:a16="http://schemas.microsoft.com/office/drawing/2014/main" id="{8EC7B799-7C92-8306-211E-28E0BF4033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6" y="5176377"/>
            <a:ext cx="1438836" cy="77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D8BFDBD4-5663-86E6-4F31-AB7FD53ABFC3}"/>
              </a:ext>
            </a:extLst>
          </p:cNvPr>
          <p:cNvSpPr/>
          <p:nvPr/>
        </p:nvSpPr>
        <p:spPr>
          <a:xfrm>
            <a:off x="7811852" y="2638044"/>
            <a:ext cx="4032448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Belgie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5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3B3D06-F523-D14A-0C55-E20238F90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BC5FB8-6911-5F93-78BF-3018B233B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4E5D58-2DFC-5E0D-7673-DC49B171A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442338-7ABA-E50D-C219-70AAD9090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F4A1E6C-5326-05F0-4F18-D3A9706A9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0AB479-A1FB-F525-83A9-7E39706CB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D00491-30DA-2984-059C-4ADE80111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ACF1BD1-B153-058F-F5DF-D7EE2ACCF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83BD2B-FF1C-90A2-6F60-724DA8E6D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E91D00-6BAF-72BF-4C36-86886C66E6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1017224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4892FA-78C2-3D5D-0DB5-7ECAB0CC6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0A85B9-E02A-6F4A-867D-6C8CFD1D6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375F49-2694-FF87-C561-481F4F9E7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2FAF92-3619-C588-ACC5-21CC4401D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E5EA59-6812-DA95-6E7D-59A988035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B14806-622E-A604-5A8A-81CC46B98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B37F12-59CC-3B89-95A0-C84D29277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A0F521-3758-E40D-2A46-2B4F786874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67" y="548680"/>
            <a:ext cx="10847933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9C787C-B63B-F2D0-A4EF-80CBB9A06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983254-6242-FFF9-E224-FCC7E9362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73B0B6-1A80-F854-F9D3-CDDD37A7C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0B7AC4-ADE9-6A63-CC74-45AA34EA7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AE52A2-4CE9-2784-B33E-B270D03EC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DF5E80-F690-206E-AC14-4C99DCDF7A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67EE16-70D9-F683-C959-5F41E5003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13A1867-14A8-E8A3-50A0-EE4EF6F95B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5D1F2A7-54F7-F98C-BC72-3AD475DB75A9}"/>
              </a:ext>
            </a:extLst>
          </p:cNvPr>
          <p:cNvSpPr/>
          <p:nvPr/>
        </p:nvSpPr>
        <p:spPr>
          <a:xfrm>
            <a:off x="4166046" y="677038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345</TotalTime>
  <Words>45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110</cp:revision>
  <dcterms:created xsi:type="dcterms:W3CDTF">2020-02-21T13:54:42Z</dcterms:created>
  <dcterms:modified xsi:type="dcterms:W3CDTF">2023-08-19T15:46:58Z</dcterms:modified>
</cp:coreProperties>
</file>