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21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19" Type="http://schemas.openxmlformats.org/officeDocument/2006/relationships/image" Target="../media/image8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3113A2EF-1B71-A23F-84A5-FFF9A470DC2F}"/>
              </a:ext>
            </a:extLst>
          </p:cNvPr>
          <p:cNvSpPr/>
          <p:nvPr/>
        </p:nvSpPr>
        <p:spPr>
          <a:xfrm>
            <a:off x="27709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Relaxing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music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765974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83153" y="446404"/>
            <a:ext cx="4113221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Relax 1 pěkná 2.mp3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Relax 2.mp3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Relax 3.mp3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Relax 4.mp3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Relax 6.mp3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Relax 8.mp3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Relax 9.mp3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3" y="2932743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Relax 10 pěkná.mp3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2EECBD1-FAA7-A783-4FA5-71250C527E11}"/>
              </a:ext>
            </a:extLst>
          </p:cNvPr>
          <p:cNvSpPr/>
          <p:nvPr/>
        </p:nvSpPr>
        <p:spPr>
          <a:xfrm>
            <a:off x="1331641" y="591050"/>
            <a:ext cx="667427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Relaxing</a:t>
            </a:r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music 5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Musique</a:t>
            </a:r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relaxante</a:t>
            </a:r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5293543-C1A5-7525-EBE8-11F8C3A614EE}"/>
              </a:ext>
            </a:extLst>
          </p:cNvPr>
          <p:cNvSpPr/>
          <p:nvPr/>
        </p:nvSpPr>
        <p:spPr>
          <a:xfrm>
            <a:off x="4696818" y="2325503"/>
            <a:ext cx="325120" cy="35684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2E3CADC-32D7-8B4C-CA1B-2E16DF02BAC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806" y="693075"/>
            <a:ext cx="794543" cy="79454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7FEA73B-1D72-CF8B-4CFF-DBFBC5FC961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058" y="664917"/>
            <a:ext cx="794543" cy="79454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16" name="Relax 5.mp3.wav"/>
            </a:hlinkClick>
            <a:extLst>
              <a:ext uri="{FF2B5EF4-FFF2-40B4-BE49-F238E27FC236}">
                <a16:creationId xmlns:a16="http://schemas.microsoft.com/office/drawing/2014/main" id="{D601AA2C-E87D-3A71-7992-0C9DCAFF91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293" y="4821384"/>
            <a:ext cx="791271" cy="79127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7" name="Relax 7.mp3.wav"/>
            </a:hlinkClick>
            <a:extLst>
              <a:ext uri="{FF2B5EF4-FFF2-40B4-BE49-F238E27FC236}">
                <a16:creationId xmlns:a16="http://schemas.microsoft.com/office/drawing/2014/main" id="{312E3FD3-321C-62EB-9218-F9966A3460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531" y="4802091"/>
            <a:ext cx="791271" cy="791271"/>
          </a:xfrm>
          <a:prstGeom prst="rect">
            <a:avLst/>
          </a:prstGeom>
        </p:spPr>
      </p:pic>
      <p:pic>
        <p:nvPicPr>
          <p:cNvPr id="28" name="Obrázek 27">
            <a:extLst>
              <a:ext uri="{FF2B5EF4-FFF2-40B4-BE49-F238E27FC236}">
                <a16:creationId xmlns:a16="http://schemas.microsoft.com/office/drawing/2014/main" id="{1245F590-77F3-26E9-6BCF-CA6015906C9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180" y="1811370"/>
            <a:ext cx="3837879" cy="4156977"/>
          </a:xfrm>
          <a:prstGeom prst="rect">
            <a:avLst/>
          </a:prstGeom>
        </p:spPr>
      </p:pic>
      <p:pic>
        <p:nvPicPr>
          <p:cNvPr id="30" name="Obrázek 29">
            <a:extLst>
              <a:ext uri="{FF2B5EF4-FFF2-40B4-BE49-F238E27FC236}">
                <a16:creationId xmlns:a16="http://schemas.microsoft.com/office/drawing/2014/main" id="{1947B6DC-436C-DFB5-E152-F7AE2475609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780" y="2325503"/>
            <a:ext cx="1329829" cy="730287"/>
          </a:xfrm>
          <a:prstGeom prst="rect">
            <a:avLst/>
          </a:prstGeom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196E5B-CA70-0DA8-7C8D-7AAF747D20E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889" y="2325503"/>
            <a:ext cx="1329829" cy="730287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71CB99F7-53B8-2E2B-47CD-20A22533DD7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002" y="3284132"/>
            <a:ext cx="786452" cy="7925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3A53DAC4-CF38-224E-69FE-E2CEE49F1F4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957" y="3390310"/>
            <a:ext cx="786452" cy="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8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Relax 10 pěkná.mp3.wav"/>
          </p:stSnd>
        </p:sndAc>
      </p:transition>
    </mc:Choice>
    <mc:Fallback xmlns="">
      <p:transition spd="slow">
        <p:split orient="vert"/>
        <p:sndAc>
          <p:stSnd>
            <p:snd r:embed="rId21" name="Relax 10 pěkná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300</TotalTime>
  <Words>27</Words>
  <Application>Microsoft Office PowerPoint</Application>
  <PresentationFormat>Předvádění na obrazovce 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2023-08-18T14:31:11Z</dcterms:modified>
</cp:coreProperties>
</file>