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299" r:id="rId14"/>
    <p:sldId id="300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1" r:id="rId27"/>
    <p:sldId id="312" r:id="rId28"/>
    <p:sldId id="308" r:id="rId29"/>
    <p:sldId id="313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1AC38291-B6FF-95C1-97FB-7096E94DB3B7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Zátiší 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70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Nature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morte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What a wonderful world.wav"/>
            </a:hlinkClick>
            <a:extLst>
              <a:ext uri="{FF2B5EF4-FFF2-40B4-BE49-F238E27FC236}">
                <a16:creationId xmlns:a16="http://schemas.microsoft.com/office/drawing/2014/main" id="{EBE4AF70-AE67-5FFA-A8AE-D34F3F3CB3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2791" y="1196752"/>
            <a:ext cx="504056" cy="444756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5686FEA9-4B31-EF64-5B53-DBEF08877683}"/>
              </a:ext>
            </a:extLst>
          </p:cNvPr>
          <p:cNvSpPr/>
          <p:nvPr/>
        </p:nvSpPr>
        <p:spPr>
          <a:xfrm>
            <a:off x="695400" y="548680"/>
            <a:ext cx="10801200" cy="604867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1BEA1256-8D2F-A308-4339-F19CC63D1033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93260F70-5F6C-AAA0-3647-6C16963AC48D}"/>
              </a:ext>
            </a:extLst>
          </p:cNvPr>
          <p:cNvSpPr/>
          <p:nvPr/>
        </p:nvSpPr>
        <p:spPr>
          <a:xfrm>
            <a:off x="847800" y="7010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3AB123BA-AF9A-296E-73B4-D7733C3D9A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800" y="701080"/>
            <a:ext cx="7295301" cy="5608240"/>
          </a:xfrm>
          <a:prstGeom prst="rect">
            <a:avLst/>
          </a:prstGeom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2CB44C65-80F6-4BC2-6D1B-4D6A702551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841032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8" name="WordArt 13">
            <a:extLst>
              <a:ext uri="{FF2B5EF4-FFF2-40B4-BE49-F238E27FC236}">
                <a16:creationId xmlns:a16="http://schemas.microsoft.com/office/drawing/2014/main" id="{ED824FBC-0852-17C3-BC5C-F82865A1A24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680393" y="220585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WordArt 14">
            <a:extLst>
              <a:ext uri="{FF2B5EF4-FFF2-40B4-BE49-F238E27FC236}">
                <a16:creationId xmlns:a16="http://schemas.microsoft.com/office/drawing/2014/main" id="{BAF2FCFC-A0DB-4715-0EE1-AC7C4A38DC9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021030" y="3599281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What a wonderful world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What a wonderful worl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4979CD59-4441-3B8E-9521-BE6A6EDBE2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328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Still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Lifes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Stillevens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morte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Stillleben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Bodegones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Naturezas-mortas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Naturi</a:t>
            </a:r>
            <a:r>
              <a:rPr lang="cs-CZ" altLang="cs-CZ" sz="2000" b="1" dirty="0">
                <a:solidFill>
                  <a:srgbClr val="FF0000"/>
                </a:solidFill>
              </a:rPr>
              <a:t> statice  </a:t>
            </a:r>
            <a:r>
              <a:rPr lang="cs-CZ" altLang="cs-CZ" sz="2000" b="1" dirty="0" err="1">
                <a:solidFill>
                  <a:srgbClr val="FF0000"/>
                </a:solidFill>
              </a:rPr>
              <a:t>Csendéletek</a:t>
            </a:r>
            <a:r>
              <a:rPr lang="cs-CZ" altLang="cs-CZ" sz="2000" b="1" dirty="0">
                <a:solidFill>
                  <a:srgbClr val="FF0000"/>
                </a:solidFill>
              </a:rPr>
              <a:t>         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9C32AD71-5665-1D9E-A112-111076B0BD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62567781-B21F-60EB-8226-12DB59D5F4D0}"/>
              </a:ext>
            </a:extLst>
          </p:cNvPr>
          <p:cNvSpPr/>
          <p:nvPr/>
        </p:nvSpPr>
        <p:spPr>
          <a:xfrm>
            <a:off x="983432" y="1412776"/>
            <a:ext cx="295232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Zátiší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70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44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3028FD3-EEF0-3C9E-6665-1BF5BDACF2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612068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97110A5-8998-6B39-835C-BAB7AE066F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3BFD3C9-6E7D-601B-E51F-0436041ADD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A51B5EF-C452-CD24-7332-3DA6B5456E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C63928E-C782-4C4E-4F70-FBB4CED6DF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63F31CF-9F12-59C7-CF67-FC342EDFE9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271213F-C717-45D7-44FF-6B804DF84F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A39724D-99B1-5413-25BA-3641B1EC74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216BEAC-9235-7BEC-189F-1B4F406501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9260269-343E-0AB9-84AF-9CB494F636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3720C65-826F-AD47-46D9-7D1A917998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2BF5464-704B-E798-60A7-6784B969E7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76C81F8-77EB-F433-1719-969223252C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148E505-4B6F-A9DC-A883-B3B6E11862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AF7DC0B-B55E-902E-F179-0969AE2218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74C967B-641D-D165-BD0C-52EA3A5E80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66D8385-1765-6131-F373-2D8A64E727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2EA2EEB-C132-5B08-C945-6CFD1BBE91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64D8304-6132-6826-B4F1-1CA642ED19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DC4251B-CF42-B082-A467-4DAC5F07E4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59E732-DF55-2B18-6C8E-F3FF4FE683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EF42EBA-B269-98E4-180B-9AA9FA0439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45EEEAF-2CA4-A542-F421-02CF85E87A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64AC720-90A3-7064-6E13-42D8A7110C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713577-319B-7FC0-3BBD-837CB8A43B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9E46B37-7CBE-31FE-F06C-3ED6A7F5BD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762C5E1-86B8-51C0-6153-A0C4071CFF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292AAD84-EC1D-3CDB-B92C-E564F2B921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71194C2E-C336-4F36-61CE-E27AF9E6F4C8}"/>
              </a:ext>
            </a:extLst>
          </p:cNvPr>
          <p:cNvSpPr/>
          <p:nvPr/>
        </p:nvSpPr>
        <p:spPr>
          <a:xfrm>
            <a:off x="7824192" y="836712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348</TotalTime>
  <Words>44</Words>
  <Application>Microsoft Office PowerPoint</Application>
  <PresentationFormat>Širokoúhlá obrazovka</PresentationFormat>
  <Paragraphs>13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115</cp:revision>
  <dcterms:created xsi:type="dcterms:W3CDTF">2020-02-21T13:54:42Z</dcterms:created>
  <dcterms:modified xsi:type="dcterms:W3CDTF">2023-08-16T15:09:22Z</dcterms:modified>
</cp:coreProperties>
</file>