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93" r:id="rId4"/>
    <p:sldId id="315" r:id="rId5"/>
    <p:sldId id="280" r:id="rId6"/>
    <p:sldId id="264" r:id="rId7"/>
    <p:sldId id="281" r:id="rId8"/>
    <p:sldId id="278" r:id="rId9"/>
    <p:sldId id="285" r:id="rId10"/>
    <p:sldId id="288" r:id="rId11"/>
    <p:sldId id="287" r:id="rId12"/>
    <p:sldId id="289" r:id="rId13"/>
    <p:sldId id="302" r:id="rId14"/>
    <p:sldId id="301" r:id="rId15"/>
    <p:sldId id="300" r:id="rId16"/>
    <p:sldId id="299" r:id="rId17"/>
    <p:sldId id="298" r:id="rId18"/>
    <p:sldId id="297" r:id="rId19"/>
    <p:sldId id="296" r:id="rId20"/>
    <p:sldId id="295" r:id="rId21"/>
    <p:sldId id="294" r:id="rId22"/>
    <p:sldId id="307" r:id="rId23"/>
    <p:sldId id="306" r:id="rId24"/>
    <p:sldId id="305" r:id="rId25"/>
    <p:sldId id="304" r:id="rId26"/>
    <p:sldId id="310" r:id="rId27"/>
    <p:sldId id="309" r:id="rId28"/>
    <p:sldId id="312" r:id="rId29"/>
    <p:sldId id="311" r:id="rId30"/>
    <p:sldId id="313" r:id="rId31"/>
    <p:sldId id="308" r:id="rId32"/>
    <p:sldId id="303" r:id="rId33"/>
    <p:sldId id="314" r:id="rId3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1.xml"/><Relationship Id="rId6" Type="http://schemas.microsoft.com/office/2007/relationships/hdphoto" Target="../media/hdphoto2.wdp"/><Relationship Id="rId5" Type="http://schemas.openxmlformats.org/officeDocument/2006/relationships/image" Target="../media/image4.png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012E4431-5048-4C2B-CC20-C50BD78ABD01}"/>
              </a:ext>
            </a:extLst>
          </p:cNvPr>
          <p:cNvSpPr/>
          <p:nvPr/>
        </p:nvSpPr>
        <p:spPr>
          <a:xfrm>
            <a:off x="0" y="1536174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Bělorusko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8</a:t>
            </a:r>
          </a:p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Biélorussie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>
            <a:extLst>
              <a:ext uri="{FF2B5EF4-FFF2-40B4-BE49-F238E27FC236}">
                <a16:creationId xmlns:a16="http://schemas.microsoft.com/office/drawing/2014/main" id="{54F95009-F0E9-4BD4-448C-D015A10A9A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7" name="WordArt 13">
            <a:extLst>
              <a:ext uri="{FF2B5EF4-FFF2-40B4-BE49-F238E27FC236}">
                <a16:creationId xmlns:a16="http://schemas.microsoft.com/office/drawing/2014/main" id="{EB0B7868-D0B5-2D52-D20A-B468F51B0E1B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063552" y="1268760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WordArt 14">
            <a:extLst>
              <a:ext uri="{FF2B5EF4-FFF2-40B4-BE49-F238E27FC236}">
                <a16:creationId xmlns:a16="http://schemas.microsoft.com/office/drawing/2014/main" id="{213275ED-45EC-5585-442A-408EE0203BF2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495600" y="2556875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On low-level flight vers 2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4" name="On low-level flight vers 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1508D1E8-4D25-40EB-8BD3-24DF24567C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73208" cy="5447546"/>
          </a:xfrm>
          <a:prstGeom prst="rect">
            <a:avLst/>
          </a:prstGeom>
          <a:noFill/>
          <a:ln w="9525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bdélník 4">
            <a:extLst>
              <a:ext uri="{FF2B5EF4-FFF2-40B4-BE49-F238E27FC236}">
                <a16:creationId xmlns:a16="http://schemas.microsoft.com/office/drawing/2014/main" id="{8183EDCF-C611-422F-BCC2-8735699083BE}"/>
              </a:ext>
            </a:extLst>
          </p:cNvPr>
          <p:cNvSpPr/>
          <p:nvPr/>
        </p:nvSpPr>
        <p:spPr>
          <a:xfrm>
            <a:off x="0" y="5996226"/>
            <a:ext cx="12192000" cy="86177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 Box 5">
            <a:extLst>
              <a:ext uri="{FF2B5EF4-FFF2-40B4-BE49-F238E27FC236}">
                <a16:creationId xmlns:a16="http://schemas.microsoft.com/office/drawing/2014/main" id="{6D23E9B7-4CF0-4754-BD16-F104CC6585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7408" y="5996226"/>
            <a:ext cx="10801200" cy="861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1400" b="1" dirty="0">
                <a:solidFill>
                  <a:srgbClr val="FF0000"/>
                </a:solidFill>
              </a:rPr>
              <a:t>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Belarus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Biélorussie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Wit-Rusland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Białoruś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Bielorrusia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Bielorússia</a:t>
            </a:r>
            <a:r>
              <a:rPr lang="cs-CZ" altLang="cs-CZ" sz="2000" b="1" dirty="0">
                <a:solidFill>
                  <a:srgbClr val="FF0000"/>
                </a:solidFill>
              </a:rPr>
              <a:t>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Bielorusia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Belorusija</a:t>
            </a:r>
            <a:endParaRPr lang="cs-CZ" altLang="cs-CZ" sz="2000" b="1" dirty="0">
              <a:solidFill>
                <a:srgbClr val="FF0000"/>
              </a:solidFill>
            </a:endParaRPr>
          </a:p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Fehéroroszország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Valko-Venäjä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Λευκορωσί</a:t>
            </a:r>
            <a:r>
              <a:rPr lang="cs-CZ" altLang="cs-CZ" sz="2000" b="1" dirty="0">
                <a:solidFill>
                  <a:srgbClr val="FF0000"/>
                </a:solidFill>
              </a:rPr>
              <a:t>α   Білорусь   Беларусь   </a:t>
            </a:r>
            <a:r>
              <a:rPr lang="th-TH" altLang="cs-CZ" sz="2000" b="1" dirty="0">
                <a:solidFill>
                  <a:srgbClr val="FF0000"/>
                </a:solidFill>
                <a:cs typeface="Angsana New" panose="02020603050405020304" pitchFamily="18" charset="-34"/>
              </a:rPr>
              <a:t>เบลารุส</a:t>
            </a:r>
            <a:r>
              <a:rPr lang="cs-CZ" altLang="cs-CZ" sz="2000" b="1" dirty="0">
                <a:solidFill>
                  <a:srgbClr val="FF0000"/>
                </a:solidFill>
                <a:cs typeface="Angsana New" panose="02020603050405020304" pitchFamily="18" charset="-34"/>
              </a:rPr>
              <a:t>   </a:t>
            </a:r>
            <a:r>
              <a:rPr lang="ar-SA" altLang="cs-CZ" sz="2000" b="1" dirty="0">
                <a:solidFill>
                  <a:srgbClr val="FF0000"/>
                </a:solidFill>
                <a:cs typeface="Arial" panose="020B0604020202020204" pitchFamily="34" charset="0"/>
              </a:rPr>
              <a:t>بيلاروسيا</a:t>
            </a:r>
            <a:r>
              <a:rPr lang="cs-CZ" altLang="cs-CZ" sz="2000" b="1" dirty="0">
                <a:solidFill>
                  <a:srgbClr val="FF0000"/>
                </a:solidFill>
                <a:cs typeface="Arial" panose="020B0604020202020204" pitchFamily="34" charset="0"/>
              </a:rPr>
              <a:t>   </a:t>
            </a:r>
            <a:r>
              <a:rPr lang="he-IL" altLang="cs-CZ" sz="2000" b="1" dirty="0">
                <a:solidFill>
                  <a:srgbClr val="FF0000"/>
                </a:solidFill>
                <a:cs typeface="Arial" panose="020B0604020202020204" pitchFamily="34" charset="0"/>
              </a:rPr>
              <a:t>בלרוס</a:t>
            </a:r>
            <a:endParaRPr lang="cs-CZ" altLang="cs-CZ" sz="2000" b="1" dirty="0">
              <a:solidFill>
                <a:srgbClr val="FF0000"/>
              </a:solidFill>
              <a:cs typeface="Arial" panose="020B0604020202020204" pitchFamily="34" charset="0"/>
            </a:endParaRP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ADD4C3D3-3238-4AFA-B4F0-AB2166242CFA}"/>
              </a:ext>
            </a:extLst>
          </p:cNvPr>
          <p:cNvSpPr/>
          <p:nvPr/>
        </p:nvSpPr>
        <p:spPr>
          <a:xfrm>
            <a:off x="695400" y="539908"/>
            <a:ext cx="10873208" cy="5447546"/>
          </a:xfrm>
          <a:prstGeom prst="rect">
            <a:avLst/>
          </a:prstGeom>
          <a:noFill/>
          <a:ln w="412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9" name="Picture 9">
            <a:extLst>
              <a:ext uri="{FF2B5EF4-FFF2-40B4-BE49-F238E27FC236}">
                <a16:creationId xmlns:a16="http://schemas.microsoft.com/office/drawing/2014/main" id="{84B9F937-2720-4DBB-8457-ADB663FA66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416" y="692696"/>
            <a:ext cx="1307207" cy="1068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10">
            <a:extLst>
              <a:ext uri="{FF2B5EF4-FFF2-40B4-BE49-F238E27FC236}">
                <a16:creationId xmlns:a16="http://schemas.microsoft.com/office/drawing/2014/main" id="{6A9AE959-332A-4547-9C45-CED3BA19EA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12424" y="692696"/>
            <a:ext cx="1440160" cy="827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3 Rectángulo">
            <a:extLst>
              <a:ext uri="{FF2B5EF4-FFF2-40B4-BE49-F238E27FC236}">
                <a16:creationId xmlns:a16="http://schemas.microsoft.com/office/drawing/2014/main" id="{6CB2B6A3-F042-A288-8A54-385B7FAFFA5E}"/>
              </a:ext>
            </a:extLst>
          </p:cNvPr>
          <p:cNvSpPr/>
          <p:nvPr/>
        </p:nvSpPr>
        <p:spPr>
          <a:xfrm>
            <a:off x="5256584" y="692696"/>
            <a:ext cx="4032448" cy="132343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Bělorusko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8</a:t>
            </a:r>
            <a:endParaRPr lang="es-ES" sz="40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2928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8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4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AC8E41F3-C56A-4704-B688-122F143058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8">
            <a:extLst>
              <a:ext uri="{FF2B5EF4-FFF2-40B4-BE49-F238E27FC236}">
                <a16:creationId xmlns:a16="http://schemas.microsoft.com/office/drawing/2014/main" id="{EF1D98CC-DA6A-4044-8651-D9AB1FD781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8215" y="5937178"/>
            <a:ext cx="1670050" cy="3721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9B04AC7C-D569-4BD6-B687-090D48EE5A2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11824" y="4365104"/>
            <a:ext cx="3456732" cy="646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0786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7000">
        <p:split orient="vert"/>
      </p:transition>
    </mc:Choice>
    <mc:Fallback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6BC7D70-EB62-0671-9B8C-4580278AFA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371" y="548680"/>
            <a:ext cx="10787229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7000">
        <p:split orient="vert"/>
      </p:transition>
    </mc:Choice>
    <mc:Fallback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39A0E07-A490-1DAF-D80E-97900C4EE5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7FFA770-87B0-6639-D150-BFF1F84098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85586809-51B6-456E-EC45-995A599A0A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0E70F8B-407A-B751-3F55-E6EE89ECEE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29A9F26-8F40-7FEB-0F4B-3A38268514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7CF5F08-C50E-2D34-1E7F-AB150D2906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8032C7F-0425-252F-11D8-3B53D6AB92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97EF5D9-0E63-FCE8-5573-2BE158439E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90364"/>
            <a:ext cx="10801200" cy="596297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2B4E760-2F0F-12D0-355B-B8D6D4E342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C6F6D6B-A3E8-7BA4-870E-4AA36A6598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1F6EF87-FFAF-A67B-895C-F1524B4EEE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CD37AC4-F0AE-B332-C6C4-AB1865E038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C77AA96-9EFE-DFD6-3057-49E11ADBBF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65298B1-D957-8E00-D8B2-6F5A314F35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0979735-E419-3EE6-F4AE-E5AE51FB60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C2C5A58-CBA2-693B-B7CC-384C300481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1ADDB83-F50C-413F-1298-48CD30335A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2A1A4AC-CF79-8330-7E32-6352289B87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E7AEC78-28D3-9722-71EE-98E9647666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4D7A4C4-32A1-6304-F6F5-676F044444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52F5143-BBE7-3732-59C6-79BDDA32FE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5778E1C-1E41-3684-01B4-7BC252436A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D7F3BCD-B2BB-F389-1576-58C0A4FE6F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49CE231-83BC-CCD1-E82D-A459AD9567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6927A12-C014-4E58-35F7-F7FAC5E119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06F94B8-8E97-5BE1-E53C-9FC931BC23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E7F788F-E7C3-71FD-8CAB-A2681AD47A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16F093A8-A789-BFC6-5762-90BBE73FD4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64351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2932DD2A-A4E6-E341-67B1-20050854C641}"/>
              </a:ext>
            </a:extLst>
          </p:cNvPr>
          <p:cNvSpPr/>
          <p:nvPr/>
        </p:nvSpPr>
        <p:spPr>
          <a:xfrm>
            <a:off x="4386775" y="1013140"/>
            <a:ext cx="3404592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2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2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2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2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322</TotalTime>
  <Words>49</Words>
  <Application>Microsoft Office PowerPoint</Application>
  <PresentationFormat>Širokoúhlá obrazovka</PresentationFormat>
  <Paragraphs>14</Paragraphs>
  <Slides>33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33</vt:i4>
      </vt:variant>
    </vt:vector>
  </HeadingPairs>
  <TitlesOfParts>
    <vt:vector size="39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114</cp:revision>
  <dcterms:created xsi:type="dcterms:W3CDTF">2020-02-21T13:54:42Z</dcterms:created>
  <dcterms:modified xsi:type="dcterms:W3CDTF">2023-08-17T13:42:00Z</dcterms:modified>
</cp:coreProperties>
</file>