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8" r:id="rId6"/>
    <p:sldId id="285" r:id="rId7"/>
    <p:sldId id="281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5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3687588-F1AB-BCD6-F288-E28150C9F932}"/>
              </a:ext>
            </a:extLst>
          </p:cNvPr>
          <p:cNvSpPr/>
          <p:nvPr/>
        </p:nvSpPr>
        <p:spPr>
          <a:xfrm>
            <a:off x="0" y="1628800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134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>
            <a:hlinkClick r:id="" action="ppaction://noaction">
              <a:snd r:embed="rId2" name="5 Wrong road again.wav"/>
            </a:hlinkClick>
            <a:extLst>
              <a:ext uri="{FF2B5EF4-FFF2-40B4-BE49-F238E27FC236}">
                <a16:creationId xmlns:a16="http://schemas.microsoft.com/office/drawing/2014/main" id="{1259FCFB-9996-99C0-F275-E77DE1C94C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808" y="1484784"/>
            <a:ext cx="288032" cy="26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994BCA3-DC40-46C8-F4A8-0275BB81C0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19B0CCAF-3A24-0125-A4BE-527D8A99A63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73733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68C8F03C-C3CC-2010-8A94-469389D412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68084" y="187614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5 Wrong road again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5 Wrong road aga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8252C54-C3F0-A0F5-EBAF-2462AF610FF9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EA792A2F-C504-D597-14A6-A6062DC3F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816F72B-851F-A4C0-4FDE-6C87CE159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04664"/>
            <a:ext cx="10873208" cy="56139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3A6F366-37E1-F485-9BA1-BDF2E2FB25BB}"/>
              </a:ext>
            </a:extLst>
          </p:cNvPr>
          <p:cNvSpPr/>
          <p:nvPr/>
        </p:nvSpPr>
        <p:spPr>
          <a:xfrm>
            <a:off x="7248128" y="620688"/>
            <a:ext cx="403244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134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AC7B3A-67FC-E527-BC6C-A79932C97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BF0445-A090-CA88-9AA3-48F63E8E6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5438C5-D549-0FDF-8048-DE5C57454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E2FDC1C-C8FF-4D1B-E01C-07F0F53EF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1BF3EF-286C-841B-E597-D26F79362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96264B-62F5-6D3D-F577-93387A822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1E8720-8C3B-5582-C45B-C28DD8468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6A42B5-A3B7-2982-4A62-786F2342F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705487-8799-791B-96A6-306E4BD34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D347D1-04A8-B45F-F6B8-4B51B6BB7B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C32DC5-E9E2-8B98-76DE-49FD6AF2D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800D3E-5F8E-961C-6EDC-0AFA16522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66658E0-2A69-1697-A4E8-A9731F211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198ABC-F10E-84DD-3237-B29F61FFC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EAF933-3161-F04E-49CC-343961833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DF47C3-9684-5879-AED4-17C532377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630567-376F-1905-9FF6-B343E5CFB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1C148C-E799-6952-C95C-63442C746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A7AD33-ACEF-6584-349E-3764DA5A5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674408-851B-29B7-9041-132C1241A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8F29E4-23C1-D083-9608-17EE49D765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91B1D9-E575-EDBF-100A-7A7C80993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FACF16-06FD-0580-AD00-207AFE1DF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40FCDE-FD5A-BA31-1E3D-2978C42AE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79741D-C6F7-EDB2-C738-AE6308794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46486A-FDE4-C3B5-5966-537ABC86D8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25461D-1B33-D271-A4DB-24163D8B6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44D694-E2D6-7D61-5E16-E616A89DA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511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294C4C1-BB38-044B-8531-C61D69AC65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6435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07B32C4-C8A9-C6FC-3285-9171BE401BAD}"/>
              </a:ext>
            </a:extLst>
          </p:cNvPr>
          <p:cNvSpPr/>
          <p:nvPr/>
        </p:nvSpPr>
        <p:spPr>
          <a:xfrm>
            <a:off x="6888088" y="90872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67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2023-08-14T18:19:45Z</dcterms:modified>
</cp:coreProperties>
</file>