
<file path=[Content_Types].xml><?xml version="1.0" encoding="utf-8"?>
<Types xmlns="http://schemas.openxmlformats.org/package/2006/content-types">
  <Default Extension="emf" ContentType="image/x-em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18" r:id="rId31"/>
    <p:sldId id="317" r:id="rId32"/>
    <p:sldId id="316" r:id="rId33"/>
    <p:sldId id="315" r:id="rId34"/>
    <p:sldId id="303" r:id="rId35"/>
    <p:sldId id="314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F7151927-769B-52C7-90EF-F1BEF19553A0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Ptáci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170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Oiseaux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4F6059-4266-4F8D-EF08-E1AD0BA8EF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13C252BD-FD02-55F5-D6A0-CF87623C914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680176" y="170080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AF0FFA15-D68A-5ADC-B19E-C5F521AC7DE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020812" y="308442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Relax 1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Relax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A7CA55C-2DC8-53BD-1C34-000CE372CA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6390095"/>
            <a:ext cx="11234232" cy="46790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CE76A2E2-2A1C-5647-0966-2827AF5C68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84141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2A528CE6-4121-46D4-A852-C84C6A3787EE}"/>
              </a:ext>
            </a:extLst>
          </p:cNvPr>
          <p:cNvSpPr/>
          <p:nvPr/>
        </p:nvSpPr>
        <p:spPr>
          <a:xfrm>
            <a:off x="983432" y="1772816"/>
            <a:ext cx="3384376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Ptáci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170</a:t>
            </a:r>
            <a:endParaRPr lang="es-ES" sz="4400" b="1" spc="50" dirty="0">
              <a:ln w="11430"/>
              <a:solidFill>
                <a:schemeClr val="accent4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D5F8C5-523B-0CBD-9A01-2D0379474D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D65E17-E181-CFC3-315C-37D64A90D8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23E580-C182-3884-2EC9-11377E1157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60CC7B-1893-52C0-B362-EF03CB4009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3BDAD08-63C5-827C-1F6B-D21D700145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7B3A3E-9A26-B4D0-51DD-E086372784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F85A5F-4027-03B6-A9D5-A5182236EE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25A9E3-8881-A819-D590-6FDB6043C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D7703F-138B-B592-5BE0-98A5468118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851406-D025-7D7B-EEBC-D6385B242C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8338E39-4FCD-A835-C00C-66578879E8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E9974C-EB99-5F77-1966-0C7D436E0D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0CF209-ED8B-AE1A-41D2-E4D360BAF0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BEF28BA-4745-C315-25C7-C90D63C0A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3447B1-29E7-E6A9-E785-20F368B65B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DAC884-6F54-4ECA-3F6D-008405AF72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9160"/>
            <a:ext cx="10801200" cy="589417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2A5511-99ED-9B93-16C1-A45D206EDD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217602-B767-ED7B-B02C-CE4EF2A885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E5ADEA-6F09-06E6-6C97-0A464219B7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335B78-34E3-521E-03B8-7C5573C32E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6F1469-B991-8427-AB3E-52DE3B880C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160108-9FA7-35EA-936D-073C94D14A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64C6DD-8EEB-3617-BC9C-46FCA72531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53EB76-D988-8EC3-060C-25204DFF58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6FCAD2F-FF3E-283B-AAA1-B7D88245A8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E719C1-D5A0-E7EE-D47E-3017DA5F92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FB4259-D04A-F134-80EB-69CBEA4511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8889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9154D7-9165-E65D-52D5-8AE55608C3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71482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48CE4E-B77F-0FA1-01F7-4EE2B48334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20537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3C2E63-2A1E-FF42-4ACE-1F062A8B59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7540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CB26FF4-8A27-F742-5071-0A7033FB1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2A3DD916-83F1-A36F-867C-BE3500B89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1552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12F67C58-3BF5-0DCA-E80C-FE803D4451EE}"/>
              </a:ext>
            </a:extLst>
          </p:cNvPr>
          <p:cNvSpPr/>
          <p:nvPr/>
        </p:nvSpPr>
        <p:spPr>
          <a:xfrm>
            <a:off x="9048328" y="1916832"/>
            <a:ext cx="203644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317</TotalTime>
  <Words>32</Words>
  <Application>Microsoft Office PowerPoint</Application>
  <PresentationFormat>Širokoúhlá obrazovka</PresentationFormat>
  <Paragraphs>12</Paragraphs>
  <Slides>35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41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114</cp:revision>
  <dcterms:created xsi:type="dcterms:W3CDTF">2020-02-21T13:54:42Z</dcterms:created>
  <dcterms:modified xsi:type="dcterms:W3CDTF">2023-08-15T12:46:31Z</dcterms:modified>
</cp:coreProperties>
</file>