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3141103-1220-29F6-CC00-4D0E577C7F11}"/>
              </a:ext>
            </a:extLst>
          </p:cNvPr>
          <p:cNvSpPr/>
          <p:nvPr/>
        </p:nvSpPr>
        <p:spPr>
          <a:xfrm>
            <a:off x="27709" y="1988840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47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78135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47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5.Malý hošík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7.Nešťastný šafářův dvoreček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321" y="303237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6.Přišla vojna zlá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.Žádnej neví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397" y="376770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Moje česká vlast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452" y="299473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.Povětrné střevíčky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00" y="231290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Morava,krásná zem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1" y="162206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69911" y="3858165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Nejhezčí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koutek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751193" y="3854918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Žádnej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neví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4302" y="3077025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Moje česká vlast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05196" y="2362742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Povětrné střevíčky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17661" y="1565890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Morava,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krásná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zem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40663" y="2298741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Přišla 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es-E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vojna zlá</a:t>
            </a: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hošík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79913" y="3032370"/>
            <a:ext cx="1442649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Nešťastný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šafářův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dvoreček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35516" y="4056381"/>
            <a:ext cx="1355740" cy="1530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3" name="Picture 59">
            <a:hlinkClick r:id="" action="ppaction://noaction">
              <a:snd r:embed="rId2" name="6.Nejhezčí koutek.wav"/>
            </a:hlinkClick>
            <a:extLst>
              <a:ext uri="{FF2B5EF4-FFF2-40B4-BE49-F238E27FC236}">
                <a16:creationId xmlns:a16="http://schemas.microsoft.com/office/drawing/2014/main" id="{77CF8FED-EF28-46E6-BBA8-3B97C2036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160" y="375126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5">
            <a:extLst>
              <a:ext uri="{FF2B5EF4-FFF2-40B4-BE49-F238E27FC236}">
                <a16:creationId xmlns:a16="http://schemas.microsoft.com/office/drawing/2014/main" id="{567F62E4-D4D0-4C87-BA37-B25C4443F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1003508" y="4049028"/>
            <a:ext cx="1304023" cy="1609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63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6.Nejhezčí koutek.wav"/>
          </p:stSnd>
        </p:sndAc>
      </p:transition>
    </mc:Choice>
    <mc:Fallback xmlns="">
      <p:transition spd="slow" advClick="0">
        <p:split orient="vert"/>
        <p:sndAc>
          <p:stSnd>
            <p:snd r:embed="rId28" name="6.Nejhezčí kout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141</TotalTime>
  <Words>81</Words>
  <Application>Microsoft Office PowerPoint</Application>
  <PresentationFormat>Předvádění na obrazovce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40</cp:revision>
  <dcterms:created xsi:type="dcterms:W3CDTF">2020-02-21T13:54:42Z</dcterms:created>
  <dcterms:modified xsi:type="dcterms:W3CDTF">2023-08-13T15:51:31Z</dcterms:modified>
</cp:coreProperties>
</file>