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1" r:id="rId27"/>
    <p:sldId id="312" r:id="rId28"/>
    <p:sldId id="313" r:id="rId29"/>
    <p:sldId id="308" r:id="rId30"/>
    <p:sldId id="303" r:id="rId31"/>
    <p:sldId id="315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9700785-F851-A872-10B1-3E10A3822489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67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C3FB09-71D0-EF02-96E2-671D8A0B26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FF0E487-5179-97D3-5E54-AE5EB2A7F78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142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1373663-57A5-A68C-2194-1C636E092A3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21469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9 Südböhmische Polk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9 Südböhmische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8C040454-AF7F-25B9-DA46-1219D1CCB9B6}"/>
              </a:ext>
            </a:extLst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266D7676-005D-06EE-A331-05CA44972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783" y="6086007"/>
            <a:ext cx="118622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Germany 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 Alemanha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 Németország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Niemcy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Germania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Saksa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8907284-6BFA-939F-FA3C-513CE0240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1"/>
            <a:ext cx="10801200" cy="560933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EF5C7ADE-1498-E1FF-1358-2E60D0103F29}"/>
              </a:ext>
            </a:extLst>
          </p:cNvPr>
          <p:cNvSpPr/>
          <p:nvPr/>
        </p:nvSpPr>
        <p:spPr>
          <a:xfrm>
            <a:off x="1055440" y="980728"/>
            <a:ext cx="4042827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Německo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67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FFF516-6324-5360-BE1F-76EBE9F62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B88BAA-01D5-37A9-6525-E80553A40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B79766-26BA-18BE-408A-033B3D72A9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943546-3359-D999-DA13-9B89B21B9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4D0085-2AC5-15AD-26F2-350BFFC51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64CA82-6806-59CB-3E98-1401C1786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A21323-56BA-459C-6F86-F100B143B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12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7EC8F9-9424-6923-0343-C6F760D00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41D7D6-1962-5B43-CF56-1F287779A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D94163-293B-3C6D-37A0-5131364AE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038D14-DC8B-8B0F-ADEE-3F8125303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EAB10A-EE10-78AC-22A8-621BBECD2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3F4D34-B8A0-1580-121D-458B00343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FA4DA4-D90B-D581-9C1D-8FAA5D641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6CDDE1-C11D-3ECE-BA8C-D00335034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245B2E-08F2-7FFA-C186-1081D2EFB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03A7DD-F33C-9E83-0C74-F85039C62A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043837-A14D-C2E1-DFBE-C667A1320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3FDA83-48C7-B69C-1D53-279EB9452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92C467-DFD3-A45E-43F5-D646A3B0E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BEC2CE-9A81-57B8-0548-D1B631C91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F6F0CC-188F-5AF1-AC2D-430952A2D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6796F0-51FD-7969-1C7F-6A1392725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09955B4-853F-38B8-EEE8-E031324A6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E1B603-C6F7-CDF6-8ED1-AD4296F73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6845E4-E16F-A763-B137-B1AE4CF918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FB4126-D28C-E9B0-F7F6-79BBC4DB9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62315D7-57B1-318E-1DED-759B27A64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4941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1A060EA-FD68-FB05-305C-0E4246056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1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52564B3-BC9D-00EA-6625-BB403F13F3C4}"/>
              </a:ext>
            </a:extLst>
          </p:cNvPr>
          <p:cNvSpPr/>
          <p:nvPr/>
        </p:nvSpPr>
        <p:spPr>
          <a:xfrm>
            <a:off x="7536160" y="645734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</TotalTime>
  <Words>50</Words>
  <Application>Microsoft Office PowerPoint</Application>
  <PresentationFormat>Širokoúhlá obrazovka</PresentationFormat>
  <Paragraphs>11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2023-08-13T15:39:54Z</dcterms:modified>
</cp:coreProperties>
</file>