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7" r:id="rId9"/>
    <p:sldId id="289" r:id="rId10"/>
    <p:sldId id="302" r:id="rId11"/>
    <p:sldId id="301" r:id="rId12"/>
    <p:sldId id="300" r:id="rId13"/>
    <p:sldId id="299" r:id="rId14"/>
    <p:sldId id="298" r:id="rId15"/>
    <p:sldId id="296" r:id="rId16"/>
    <p:sldId id="297" r:id="rId17"/>
    <p:sldId id="295" r:id="rId18"/>
    <p:sldId id="294" r:id="rId19"/>
    <p:sldId id="307" r:id="rId20"/>
    <p:sldId id="306" r:id="rId21"/>
    <p:sldId id="305" r:id="rId22"/>
    <p:sldId id="304" r:id="rId23"/>
    <p:sldId id="309" r:id="rId24"/>
    <p:sldId id="310" r:id="rId25"/>
    <p:sldId id="312" r:id="rId26"/>
    <p:sldId id="288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91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Margency valse.wav"/>
            </a:hlinkClick>
            <a:extLst>
              <a:ext uri="{FF2B5EF4-FFF2-40B4-BE49-F238E27FC236}">
                <a16:creationId xmlns:a16="http://schemas.microsoft.com/office/drawing/2014/main" id="{D7D5BC86-7562-A86C-9A37-05B9098FFC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2752" y="1340768"/>
            <a:ext cx="399605" cy="3600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3342132-4ADF-AD96-8FC9-0361D276B7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WordArt 13">
            <a:extLst>
              <a:ext uri="{FF2B5EF4-FFF2-40B4-BE49-F238E27FC236}">
                <a16:creationId xmlns:a16="http://schemas.microsoft.com/office/drawing/2014/main" id="{EFA9DCD7-8284-3060-229D-1CAA7B5C934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19936" y="80514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DEC21405-1737-1568-1FBF-68A1C786D63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60572" y="193975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argency vals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Margency val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B38AF4-0D22-76D8-D9E5-B00008C49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6" y="6315409"/>
            <a:ext cx="11302964" cy="5425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C2ED283-611D-51D2-E755-9BCECA3DA3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159D1995-1CB5-EFD2-CE6B-3EBDB377D0B3}"/>
              </a:ext>
            </a:extLst>
          </p:cNvPr>
          <p:cNvSpPr/>
          <p:nvPr/>
        </p:nvSpPr>
        <p:spPr>
          <a:xfrm>
            <a:off x="4799856" y="620688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91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474E79-8FDA-E10A-8120-38888E7AF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E27CD9-99BF-B2F0-B821-7D7AE769CB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768381-03D2-C44D-A84A-DB2658CDF1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5" y="476250"/>
            <a:ext cx="1087755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757FD3-6CFF-87EF-FD89-1CDA60B9F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FFB377-1024-CC64-7E21-D32B6B44F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324D47-6301-CE64-81A0-AF3F6CED08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25C0E1-E4D8-8004-D288-35BAC8C30F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C0D9624-C458-13BE-7CBD-0B2B8F3DF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4B0A83-51FF-355A-C979-F3765C784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25B5E4-98CD-976B-F729-EE4F4C2DB7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D3F876-12E3-8F58-0D0A-35EF49B79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65F3BA-208F-20FC-CB4F-CAFB8E3A9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DE5D726-36A4-40B5-C1CD-DBB7D21E9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1D54B7-6F35-6321-D266-CBD13EF88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F860A5-B2A7-860D-BE1A-BEAB47819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399EC5-98BE-7232-9E73-7168B07C4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BEF67A-5477-D185-9DBC-C280599C8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C89B93-12A5-EA02-CD41-CA9154439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F5C4D5-F0DF-4DBE-4F99-A85DCCA65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70B673-0B9E-2C2C-0E22-BD05C9D426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6F416D-CBDD-B5D3-8C23-4E2175B07B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2BCEE7-752A-92EC-DD93-123926A24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F7F9073-C1C8-03DF-D24F-BDFC92D08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5BEC0B-CA98-61A1-940E-C7E0631B65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0D67F6-0459-992B-DDD2-AD3CBCE73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F65669-7284-664A-2910-EC77656298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A5A633-B996-EDF0-943A-56ED809951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48B0DE1-0985-2A93-2DC7-84CAFBC257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2941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391443B3-4EDE-BF81-37E1-94A7262BC066}"/>
              </a:ext>
            </a:extLst>
          </p:cNvPr>
          <p:cNvSpPr/>
          <p:nvPr/>
        </p:nvSpPr>
        <p:spPr>
          <a:xfrm>
            <a:off x="1055440" y="908720"/>
            <a:ext cx="223224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314</TotalTime>
  <Words>31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111</cp:revision>
  <dcterms:created xsi:type="dcterms:W3CDTF">2020-02-21T13:54:42Z</dcterms:created>
  <dcterms:modified xsi:type="dcterms:W3CDTF">2023-08-12T13:31:47Z</dcterms:modified>
</cp:coreProperties>
</file>