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2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7.wav"/><Relationship Id="rId3" Type="http://schemas.openxmlformats.org/officeDocument/2006/relationships/image" Target="../media/image1.jpeg"/><Relationship Id="rId7" Type="http://schemas.openxmlformats.org/officeDocument/2006/relationships/image" Target="../media/image5.jpg"/><Relationship Id="rId12" Type="http://schemas.openxmlformats.org/officeDocument/2006/relationships/audio" Target="../media/audio6.wav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image" Target="../media/image6.png"/><Relationship Id="rId10" Type="http://schemas.openxmlformats.org/officeDocument/2006/relationships/audio" Target="../media/audio4.wav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-69273" y="1772816"/>
            <a:ext cx="9171709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Beauty</a:t>
            </a:r>
            <a:r>
              <a:rPr lang="cs-CZ" sz="6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of</a:t>
            </a:r>
            <a:r>
              <a:rPr lang="cs-CZ" sz="6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french</a:t>
            </a:r>
            <a:r>
              <a:rPr lang="cs-CZ" sz="6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accordion</a:t>
            </a:r>
            <a:endParaRPr lang="cs-CZ" sz="6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Beauté</a:t>
            </a:r>
            <a:r>
              <a:rPr lang="cs-CZ" sz="6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de </a:t>
            </a:r>
            <a:r>
              <a:rPr lang="cs-CZ" sz="6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l'accordéon</a:t>
            </a:r>
            <a:r>
              <a:rPr lang="cs-CZ" sz="6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français</a:t>
            </a:r>
            <a:endParaRPr lang="cs-CZ" sz="6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6CE89315-9ABF-4E16-B461-C4C418CB5D1C}"/>
              </a:ext>
            </a:extLst>
          </p:cNvPr>
          <p:cNvSpPr/>
          <p:nvPr/>
        </p:nvSpPr>
        <p:spPr>
          <a:xfrm>
            <a:off x="337705" y="1496704"/>
            <a:ext cx="846859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Beauty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of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french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endParaRPr lang="es-ES" sz="32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0C1BE060-6085-48B0-8767-153FE751AB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7705" y="795860"/>
            <a:ext cx="8468590" cy="5019060"/>
          </a:xfrm>
          <a:prstGeom prst="rect">
            <a:avLst/>
          </a:prstGeom>
          <a:noFill/>
          <a:ln w="317500">
            <a:pattFill prst="pct90">
              <a:fgClr>
                <a:srgbClr val="800080"/>
              </a:fgClr>
              <a:bgClr>
                <a:srgbClr val="FFFF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4" name="AutoShape 32">
            <a:extLst>
              <a:ext uri="{FF2B5EF4-FFF2-40B4-BE49-F238E27FC236}">
                <a16:creationId xmlns:a16="http://schemas.microsoft.com/office/drawing/2014/main" id="{AF159173-B87F-4F24-9CA3-56099DE762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210" y="1924198"/>
            <a:ext cx="884207" cy="693275"/>
          </a:xfrm>
          <a:prstGeom prst="star5">
            <a:avLst/>
          </a:prstGeom>
          <a:blipFill dpi="0" rotWithShape="1">
            <a:blip r:embed="rId7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5" name="AutoShape 32">
            <a:extLst>
              <a:ext uri="{FF2B5EF4-FFF2-40B4-BE49-F238E27FC236}">
                <a16:creationId xmlns:a16="http://schemas.microsoft.com/office/drawing/2014/main" id="{7A7DA94C-712A-440B-AA70-E070E7AFB2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70131" y="1950475"/>
            <a:ext cx="884207" cy="693275"/>
          </a:xfrm>
          <a:prstGeom prst="star5">
            <a:avLst/>
          </a:prstGeom>
          <a:blipFill dpi="0" rotWithShape="1">
            <a:blip r:embed="rId7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1" name="AutoShape 32">
            <a:extLst>
              <a:ext uri="{FF2B5EF4-FFF2-40B4-BE49-F238E27FC236}">
                <a16:creationId xmlns:a16="http://schemas.microsoft.com/office/drawing/2014/main" id="{53CDF8AD-8DE6-4F51-8720-D307421979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3577" y="4702542"/>
            <a:ext cx="884207" cy="693275"/>
          </a:xfrm>
          <a:prstGeom prst="star5">
            <a:avLst/>
          </a:prstGeom>
          <a:blipFill dpi="0" rotWithShape="1">
            <a:blip r:embed="rId7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2" name="AutoShape 32">
            <a:hlinkClick r:id="" action="ppaction://noaction">
              <a:snd r:embed="rId8" name="2 Acccordéon 1.wav"/>
            </a:hlinkClick>
            <a:extLst>
              <a:ext uri="{FF2B5EF4-FFF2-40B4-BE49-F238E27FC236}">
                <a16:creationId xmlns:a16="http://schemas.microsoft.com/office/drawing/2014/main" id="{CC995C1D-4BC8-4C35-95CF-03246CB315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9060" y="2883509"/>
            <a:ext cx="884207" cy="693275"/>
          </a:xfrm>
          <a:prstGeom prst="star5">
            <a:avLst/>
          </a:prstGeom>
          <a:blipFill dpi="0" rotWithShape="1">
            <a:blip r:embed="rId7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3" name="AutoShape 32">
            <a:extLst>
              <a:ext uri="{FF2B5EF4-FFF2-40B4-BE49-F238E27FC236}">
                <a16:creationId xmlns:a16="http://schemas.microsoft.com/office/drawing/2014/main" id="{2EFBCF82-0440-433E-8870-6E26C02C1B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9060" y="3815844"/>
            <a:ext cx="884207" cy="693275"/>
          </a:xfrm>
          <a:prstGeom prst="star5">
            <a:avLst/>
          </a:prstGeom>
          <a:blipFill dpi="0" rotWithShape="1">
            <a:blip r:embed="rId7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4" name="AutoShape 32">
            <a:extLst>
              <a:ext uri="{FF2B5EF4-FFF2-40B4-BE49-F238E27FC236}">
                <a16:creationId xmlns:a16="http://schemas.microsoft.com/office/drawing/2014/main" id="{5A20EBD2-A877-414C-BD8A-1F46100268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6953" y="2883508"/>
            <a:ext cx="884207" cy="693275"/>
          </a:xfrm>
          <a:prstGeom prst="star5">
            <a:avLst/>
          </a:prstGeom>
          <a:blipFill dpi="0" rotWithShape="1">
            <a:blip r:embed="rId7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5" name="AutoShape 32">
            <a:hlinkClick r:id="" action="ppaction://noaction">
              <a:snd r:embed="rId9" name="6 Mon coeur te dit je t'aime.wav"/>
            </a:hlinkClick>
            <a:extLst>
              <a:ext uri="{FF2B5EF4-FFF2-40B4-BE49-F238E27FC236}">
                <a16:creationId xmlns:a16="http://schemas.microsoft.com/office/drawing/2014/main" id="{3E501D11-4B87-4CA2-BB4D-1C7A7C6089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71184" y="3815844"/>
            <a:ext cx="884207" cy="693275"/>
          </a:xfrm>
          <a:prstGeom prst="star5">
            <a:avLst/>
          </a:prstGeom>
          <a:blipFill dpi="0" rotWithShape="1">
            <a:blip r:embed="rId7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6" name="AutoShape 32">
            <a:extLst>
              <a:ext uri="{FF2B5EF4-FFF2-40B4-BE49-F238E27FC236}">
                <a16:creationId xmlns:a16="http://schemas.microsoft.com/office/drawing/2014/main" id="{2BB6439E-DA81-4A04-8AA3-6A126D4C4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71184" y="4681604"/>
            <a:ext cx="884207" cy="693275"/>
          </a:xfrm>
          <a:prstGeom prst="star5">
            <a:avLst/>
          </a:prstGeom>
          <a:blipFill dpi="0" rotWithShape="1">
            <a:blip r:embed="rId7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7" name="Tlačítko akce: Prázdné 26">
            <a:hlinkClick r:id="" action="ppaction://noaction" highlightClick="1">
              <a:snd r:embed="rId10" name="1 Voulez-vous danser.wav"/>
            </a:hlinkClick>
            <a:extLst>
              <a:ext uri="{FF2B5EF4-FFF2-40B4-BE49-F238E27FC236}">
                <a16:creationId xmlns:a16="http://schemas.microsoft.com/office/drawing/2014/main" id="{E9576D83-37AA-4E9F-A9DE-D55F8A6BC3E3}"/>
              </a:ext>
            </a:extLst>
          </p:cNvPr>
          <p:cNvSpPr/>
          <p:nvPr/>
        </p:nvSpPr>
        <p:spPr>
          <a:xfrm>
            <a:off x="1127477" y="2276330"/>
            <a:ext cx="259671" cy="163161"/>
          </a:xfrm>
          <a:prstGeom prst="actionButtonBlank">
            <a:avLst/>
          </a:prstGeom>
          <a:solidFill>
            <a:srgbClr val="6F075B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lačítko akce: Prázdné 27">
            <a:hlinkClick r:id="" action="ppaction://noaction" highlightClick="1">
              <a:snd r:embed="rId8" name="2 Acccordéon 1.wav"/>
            </a:hlinkClick>
            <a:extLst>
              <a:ext uri="{FF2B5EF4-FFF2-40B4-BE49-F238E27FC236}">
                <a16:creationId xmlns:a16="http://schemas.microsoft.com/office/drawing/2014/main" id="{B07FC132-7C47-4BA0-B042-42D7D7024659}"/>
              </a:ext>
            </a:extLst>
          </p:cNvPr>
          <p:cNvSpPr/>
          <p:nvPr/>
        </p:nvSpPr>
        <p:spPr>
          <a:xfrm>
            <a:off x="1161726" y="3220905"/>
            <a:ext cx="254735" cy="127653"/>
          </a:xfrm>
          <a:prstGeom prst="actionButtonBlank">
            <a:avLst/>
          </a:prstGeom>
          <a:solidFill>
            <a:srgbClr val="6F075B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lačítko akce: Prázdné 28">
            <a:hlinkClick r:id="" action="ppaction://noaction" highlightClick="1">
              <a:snd r:embed="rId11" name="3 Soirée à la Musardière.wav"/>
            </a:hlinkClick>
            <a:extLst>
              <a:ext uri="{FF2B5EF4-FFF2-40B4-BE49-F238E27FC236}">
                <a16:creationId xmlns:a16="http://schemas.microsoft.com/office/drawing/2014/main" id="{54411600-F5FC-4FCB-98D7-E70BB9EAD827}"/>
              </a:ext>
            </a:extLst>
          </p:cNvPr>
          <p:cNvSpPr/>
          <p:nvPr/>
        </p:nvSpPr>
        <p:spPr>
          <a:xfrm>
            <a:off x="1193795" y="4160085"/>
            <a:ext cx="254735" cy="127653"/>
          </a:xfrm>
          <a:prstGeom prst="actionButtonBlank">
            <a:avLst/>
          </a:prstGeom>
          <a:solidFill>
            <a:srgbClr val="6F075B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lačítko akce: Prázdné 29">
            <a:hlinkClick r:id="" action="ppaction://noaction" highlightClick="1">
              <a:snd r:embed="rId12" name="4  Accordéon 2.wav"/>
            </a:hlinkClick>
            <a:extLst>
              <a:ext uri="{FF2B5EF4-FFF2-40B4-BE49-F238E27FC236}">
                <a16:creationId xmlns:a16="http://schemas.microsoft.com/office/drawing/2014/main" id="{EFA0F20B-0BFC-4F25-9320-14653939DCD2}"/>
              </a:ext>
            </a:extLst>
          </p:cNvPr>
          <p:cNvSpPr/>
          <p:nvPr/>
        </p:nvSpPr>
        <p:spPr>
          <a:xfrm>
            <a:off x="1183745" y="5049179"/>
            <a:ext cx="254735" cy="127653"/>
          </a:xfrm>
          <a:prstGeom prst="actionButtonBlank">
            <a:avLst/>
          </a:prstGeom>
          <a:solidFill>
            <a:srgbClr val="6F075B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lačítko akce: Prázdné 30">
            <a:hlinkClick r:id="" action="ppaction://noaction" highlightClick="1">
              <a:snd r:embed="rId2" name="8 La valse des amants.wav"/>
            </a:hlinkClick>
            <a:extLst>
              <a:ext uri="{FF2B5EF4-FFF2-40B4-BE49-F238E27FC236}">
                <a16:creationId xmlns:a16="http://schemas.microsoft.com/office/drawing/2014/main" id="{06E37A2D-C1ED-4530-B853-B0359ABE82C1}"/>
              </a:ext>
            </a:extLst>
          </p:cNvPr>
          <p:cNvSpPr/>
          <p:nvPr/>
        </p:nvSpPr>
        <p:spPr>
          <a:xfrm>
            <a:off x="7656566" y="2308235"/>
            <a:ext cx="254735" cy="127653"/>
          </a:xfrm>
          <a:prstGeom prst="actionButtonBlank">
            <a:avLst/>
          </a:prstGeom>
          <a:solidFill>
            <a:srgbClr val="6F075B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lačítko akce: Prázdné 31">
            <a:hlinkClick r:id="" action="ppaction://noaction" highlightClick="1">
              <a:snd r:embed="rId13" name="7 P'tit bal du samedi soir.wav"/>
            </a:hlinkClick>
            <a:extLst>
              <a:ext uri="{FF2B5EF4-FFF2-40B4-BE49-F238E27FC236}">
                <a16:creationId xmlns:a16="http://schemas.microsoft.com/office/drawing/2014/main" id="{91174B6A-6893-4088-8716-65B05ADA01F3}"/>
              </a:ext>
            </a:extLst>
          </p:cNvPr>
          <p:cNvSpPr/>
          <p:nvPr/>
        </p:nvSpPr>
        <p:spPr>
          <a:xfrm>
            <a:off x="7660370" y="3245295"/>
            <a:ext cx="254735" cy="127653"/>
          </a:xfrm>
          <a:prstGeom prst="actionButtonBlank">
            <a:avLst/>
          </a:prstGeom>
          <a:solidFill>
            <a:srgbClr val="6F075B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lačítko akce: Prázdné 32">
            <a:hlinkClick r:id="" action="ppaction://noaction" highlightClick="1">
              <a:snd r:embed="rId9" name="6 Mon coeur te dit je t'aime.wav"/>
            </a:hlinkClick>
            <a:extLst>
              <a:ext uri="{FF2B5EF4-FFF2-40B4-BE49-F238E27FC236}">
                <a16:creationId xmlns:a16="http://schemas.microsoft.com/office/drawing/2014/main" id="{9D8570A2-50EB-47F7-B9F8-D9338483DD4A}"/>
              </a:ext>
            </a:extLst>
          </p:cNvPr>
          <p:cNvSpPr/>
          <p:nvPr/>
        </p:nvSpPr>
        <p:spPr>
          <a:xfrm>
            <a:off x="7699274" y="4160085"/>
            <a:ext cx="254735" cy="127653"/>
          </a:xfrm>
          <a:prstGeom prst="actionButtonBlank">
            <a:avLst/>
          </a:prstGeom>
          <a:solidFill>
            <a:srgbClr val="6F075B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lačítko akce: Prázdné 33">
            <a:hlinkClick r:id="" action="ppaction://noaction" highlightClick="1">
              <a:snd r:embed="rId14" name="5 Ce n'est qu'un au revoir.wav"/>
            </a:hlinkClick>
            <a:extLst>
              <a:ext uri="{FF2B5EF4-FFF2-40B4-BE49-F238E27FC236}">
                <a16:creationId xmlns:a16="http://schemas.microsoft.com/office/drawing/2014/main" id="{F912DA1C-3E8E-4152-AB37-E75C22B5D269}"/>
              </a:ext>
            </a:extLst>
          </p:cNvPr>
          <p:cNvSpPr/>
          <p:nvPr/>
        </p:nvSpPr>
        <p:spPr>
          <a:xfrm>
            <a:off x="7699274" y="5035438"/>
            <a:ext cx="254735" cy="127653"/>
          </a:xfrm>
          <a:prstGeom prst="actionButtonBlank">
            <a:avLst/>
          </a:prstGeom>
          <a:solidFill>
            <a:srgbClr val="6F075B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TextovéPole 39">
            <a:extLst>
              <a:ext uri="{FF2B5EF4-FFF2-40B4-BE49-F238E27FC236}">
                <a16:creationId xmlns:a16="http://schemas.microsoft.com/office/drawing/2014/main" id="{0DEC3A58-0786-45FF-B673-9D6F56B48981}"/>
              </a:ext>
            </a:extLst>
          </p:cNvPr>
          <p:cNvSpPr txBox="1"/>
          <p:nvPr/>
        </p:nvSpPr>
        <p:spPr>
          <a:xfrm>
            <a:off x="1653376" y="3122331"/>
            <a:ext cx="1729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>
                <a:solidFill>
                  <a:srgbClr val="6F075B"/>
                </a:solidFill>
              </a:rPr>
              <a:t>Acccordéon 1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1" name="TextovéPole 40">
            <a:extLst>
              <a:ext uri="{FF2B5EF4-FFF2-40B4-BE49-F238E27FC236}">
                <a16:creationId xmlns:a16="http://schemas.microsoft.com/office/drawing/2014/main" id="{9BF5BDB1-7C63-44D7-9CB4-1FD883756550}"/>
              </a:ext>
            </a:extLst>
          </p:cNvPr>
          <p:cNvSpPr txBox="1"/>
          <p:nvPr/>
        </p:nvSpPr>
        <p:spPr>
          <a:xfrm>
            <a:off x="1645269" y="2094297"/>
            <a:ext cx="15925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 err="1">
                <a:solidFill>
                  <a:srgbClr val="6F075B"/>
                </a:solidFill>
              </a:rPr>
              <a:t>Voulez</a:t>
            </a:r>
            <a:r>
              <a:rPr lang="cs-CZ" dirty="0">
                <a:solidFill>
                  <a:srgbClr val="6F075B"/>
                </a:solidFill>
              </a:rPr>
              <a:t>-vous   </a:t>
            </a:r>
            <a:r>
              <a:rPr lang="cs-CZ" dirty="0" err="1">
                <a:solidFill>
                  <a:srgbClr val="6F075B"/>
                </a:solidFill>
              </a:rPr>
              <a:t>danser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2" name="TextovéPole 41">
            <a:extLst>
              <a:ext uri="{FF2B5EF4-FFF2-40B4-BE49-F238E27FC236}">
                <a16:creationId xmlns:a16="http://schemas.microsoft.com/office/drawing/2014/main" id="{1EA43B3F-BDBC-4407-9E74-A5599790779E}"/>
              </a:ext>
            </a:extLst>
          </p:cNvPr>
          <p:cNvSpPr txBox="1"/>
          <p:nvPr/>
        </p:nvSpPr>
        <p:spPr>
          <a:xfrm>
            <a:off x="1587293" y="4938531"/>
            <a:ext cx="160829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>
                <a:solidFill>
                  <a:srgbClr val="6F075B"/>
                </a:solidFill>
              </a:rPr>
              <a:t> Accordéon 2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3" name="TextovéPole 42">
            <a:extLst>
              <a:ext uri="{FF2B5EF4-FFF2-40B4-BE49-F238E27FC236}">
                <a16:creationId xmlns:a16="http://schemas.microsoft.com/office/drawing/2014/main" id="{2F0394E4-9290-44F9-8040-FE86E06352A9}"/>
              </a:ext>
            </a:extLst>
          </p:cNvPr>
          <p:cNvSpPr txBox="1"/>
          <p:nvPr/>
        </p:nvSpPr>
        <p:spPr>
          <a:xfrm>
            <a:off x="1629544" y="3787925"/>
            <a:ext cx="160829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6F075B"/>
                </a:solidFill>
              </a:rPr>
              <a:t>Soirée à la </a:t>
            </a:r>
            <a:r>
              <a:rPr lang="cs-CZ" dirty="0" err="1">
                <a:solidFill>
                  <a:srgbClr val="6F075B"/>
                </a:solidFill>
              </a:rPr>
              <a:t>Musardière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4" name="TextovéPole 43">
            <a:extLst>
              <a:ext uri="{FF2B5EF4-FFF2-40B4-BE49-F238E27FC236}">
                <a16:creationId xmlns:a16="http://schemas.microsoft.com/office/drawing/2014/main" id="{433FEA47-D24B-4F7F-B77E-A2D364389FB1}"/>
              </a:ext>
            </a:extLst>
          </p:cNvPr>
          <p:cNvSpPr txBox="1"/>
          <p:nvPr/>
        </p:nvSpPr>
        <p:spPr>
          <a:xfrm>
            <a:off x="5986340" y="2063733"/>
            <a:ext cx="141210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>
                <a:solidFill>
                  <a:srgbClr val="6F075B"/>
                </a:solidFill>
              </a:rPr>
              <a:t> La valse des amants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5" name="TextovéPole 44">
            <a:extLst>
              <a:ext uri="{FF2B5EF4-FFF2-40B4-BE49-F238E27FC236}">
                <a16:creationId xmlns:a16="http://schemas.microsoft.com/office/drawing/2014/main" id="{8D3B97C2-2AC4-4B9E-9C21-4B337219EF4E}"/>
              </a:ext>
            </a:extLst>
          </p:cNvPr>
          <p:cNvSpPr txBox="1"/>
          <p:nvPr/>
        </p:nvSpPr>
        <p:spPr>
          <a:xfrm>
            <a:off x="6067093" y="2660094"/>
            <a:ext cx="132113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6F075B"/>
                </a:solidFill>
              </a:rPr>
              <a:t>P'tit bal du samedi soir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6" name="TextovéPole 45">
            <a:extLst>
              <a:ext uri="{FF2B5EF4-FFF2-40B4-BE49-F238E27FC236}">
                <a16:creationId xmlns:a16="http://schemas.microsoft.com/office/drawing/2014/main" id="{53402BAC-CF56-4F9C-8AF2-C25AC4D024D1}"/>
              </a:ext>
            </a:extLst>
          </p:cNvPr>
          <p:cNvSpPr txBox="1"/>
          <p:nvPr/>
        </p:nvSpPr>
        <p:spPr>
          <a:xfrm>
            <a:off x="6135657" y="3576192"/>
            <a:ext cx="111347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6F075B"/>
                </a:solidFill>
              </a:rPr>
              <a:t>Mon coeur te dit</a:t>
            </a:r>
            <a:endParaRPr lang="cs-CZ" dirty="0">
              <a:solidFill>
                <a:srgbClr val="6F075B"/>
              </a:solidFill>
            </a:endParaRPr>
          </a:p>
          <a:p>
            <a:r>
              <a:rPr lang="fr-FR" dirty="0">
                <a:solidFill>
                  <a:srgbClr val="6F075B"/>
                </a:solidFill>
              </a:rPr>
              <a:t> je t'aime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47" name="TextovéPole 46">
            <a:extLst>
              <a:ext uri="{FF2B5EF4-FFF2-40B4-BE49-F238E27FC236}">
                <a16:creationId xmlns:a16="http://schemas.microsoft.com/office/drawing/2014/main" id="{543E6F76-27D7-4E08-A98F-81DFF142007A}"/>
              </a:ext>
            </a:extLst>
          </p:cNvPr>
          <p:cNvSpPr txBox="1"/>
          <p:nvPr/>
        </p:nvSpPr>
        <p:spPr>
          <a:xfrm>
            <a:off x="5940923" y="4964954"/>
            <a:ext cx="170271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6F075B"/>
                </a:solidFill>
              </a:rPr>
              <a:t>Ce n'est qu‘un</a:t>
            </a:r>
            <a:endParaRPr lang="cs-CZ" dirty="0">
              <a:solidFill>
                <a:srgbClr val="6F075B"/>
              </a:solidFill>
            </a:endParaRPr>
          </a:p>
          <a:p>
            <a:r>
              <a:rPr lang="fr-FR" dirty="0">
                <a:solidFill>
                  <a:srgbClr val="6F075B"/>
                </a:solidFill>
              </a:rPr>
              <a:t> au revoir</a:t>
            </a:r>
            <a:endParaRPr lang="cs-CZ" dirty="0">
              <a:solidFill>
                <a:srgbClr val="6F075B"/>
              </a:solidFill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2F931E44-9790-33DA-C3C1-CA3EDFDCD50B}"/>
              </a:ext>
            </a:extLst>
          </p:cNvPr>
          <p:cNvSpPr/>
          <p:nvPr/>
        </p:nvSpPr>
        <p:spPr>
          <a:xfrm>
            <a:off x="290080" y="1042894"/>
            <a:ext cx="846859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Beauté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 </a:t>
            </a: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l'accordéon</a:t>
            </a: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français</a:t>
            </a:r>
            <a:endParaRPr lang="es-ES" sz="32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FF7A3918-595F-63F9-BDB2-2C3477B7AAF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808" y="2173160"/>
            <a:ext cx="3400761" cy="3406653"/>
          </a:xfrm>
          <a:prstGeom prst="rect">
            <a:avLst/>
          </a:prstGeom>
        </p:spPr>
      </p:pic>
      <p:sp>
        <p:nvSpPr>
          <p:cNvPr id="11" name="3 Rectángulo">
            <a:extLst>
              <a:ext uri="{FF2B5EF4-FFF2-40B4-BE49-F238E27FC236}">
                <a16:creationId xmlns:a16="http://schemas.microsoft.com/office/drawing/2014/main" id="{D117FAAB-78CB-3A9D-29FD-F8DFC94F14AF}"/>
              </a:ext>
            </a:extLst>
          </p:cNvPr>
          <p:cNvSpPr/>
          <p:nvPr/>
        </p:nvSpPr>
        <p:spPr>
          <a:xfrm>
            <a:off x="27709" y="6176707"/>
            <a:ext cx="9116291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AD0B8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AD0B8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7" name="Picture 34">
            <a:extLst>
              <a:ext uri="{FF2B5EF4-FFF2-40B4-BE49-F238E27FC236}">
                <a16:creationId xmlns:a16="http://schemas.microsoft.com/office/drawing/2014/main" id="{90B1CE59-7BB5-7DAE-3091-A9AB7CE0D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290" y="2495757"/>
            <a:ext cx="576262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4">
            <a:extLst>
              <a:ext uri="{FF2B5EF4-FFF2-40B4-BE49-F238E27FC236}">
                <a16:creationId xmlns:a16="http://schemas.microsoft.com/office/drawing/2014/main" id="{FE0F5AE0-AFE2-75E4-2654-5124E2538E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575" y="2068362"/>
            <a:ext cx="851553" cy="851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704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8 La valse des amants.wav"/>
          </p:stSnd>
        </p:sndAc>
      </p:transition>
    </mc:Choice>
    <mc:Fallback xmlns="">
      <p:transition spd="slow" advClick="0">
        <p:split orient="vert"/>
        <p:sndAc>
          <p:stSnd>
            <p:snd r:embed="rId17" name="8 La valse des amants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323</TotalTime>
  <Words>57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99</cp:revision>
  <dcterms:created xsi:type="dcterms:W3CDTF">2020-02-21T13:54:42Z</dcterms:created>
  <dcterms:modified xsi:type="dcterms:W3CDTF">2023-08-12T15:10:26Z</dcterms:modified>
</cp:coreProperties>
</file>