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65" r:id="rId4"/>
    <p:sldId id="266" r:id="rId5"/>
    <p:sldId id="282" r:id="rId6"/>
    <p:sldId id="315" r:id="rId7"/>
    <p:sldId id="281" r:id="rId8"/>
    <p:sldId id="316" r:id="rId9"/>
    <p:sldId id="273" r:id="rId10"/>
    <p:sldId id="294" r:id="rId11"/>
    <p:sldId id="285" r:id="rId12"/>
    <p:sldId id="295" r:id="rId13"/>
    <p:sldId id="297" r:id="rId14"/>
    <p:sldId id="263" r:id="rId15"/>
    <p:sldId id="298" r:id="rId16"/>
    <p:sldId id="300" r:id="rId17"/>
    <p:sldId id="279" r:id="rId18"/>
    <p:sldId id="278" r:id="rId19"/>
    <p:sldId id="301" r:id="rId20"/>
    <p:sldId id="302" r:id="rId21"/>
    <p:sldId id="277" r:id="rId22"/>
    <p:sldId id="276" r:id="rId23"/>
    <p:sldId id="271" r:id="rId24"/>
    <p:sldId id="303" r:id="rId25"/>
    <p:sldId id="305" r:id="rId26"/>
    <p:sldId id="304" r:id="rId27"/>
    <p:sldId id="288" r:id="rId28"/>
    <p:sldId id="287" r:id="rId29"/>
    <p:sldId id="289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11.08.2023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231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11.08.2023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94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hyperlink" Target="//commons.wikimedia.org/wiki/File:Lesser_Coat_of_Arms_of_Ukraine.sv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D5CE2EF-C3C2-F4A6-0F2E-3081DA2A4F5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Ukrajina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Ukraine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6F3F0459-5207-4592-8230-E12070FDE0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cs-CZ" altLang="cs-CZ"/>
          </a:p>
        </p:txBody>
      </p:sp>
      <p:pic>
        <p:nvPicPr>
          <p:cNvPr id="11" name="Obrázek 10" descr="Obsah obrázku hora, exteriér, příroda, obloha&#10;&#10;Popis vygenerován s velmi vysokou mírou spolehlivosti">
            <a:extLst>
              <a:ext uri="{FF2B5EF4-FFF2-40B4-BE49-F238E27FC236}">
                <a16:creationId xmlns:a16="http://schemas.microsoft.com/office/drawing/2014/main" id="{B086BCD7-0915-41AC-905A-E0B088F5BD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33" y="643468"/>
            <a:ext cx="10707887" cy="5571064"/>
          </a:xfrm>
          <a:prstGeom prst="rect">
            <a:avLst/>
          </a:prstGeom>
        </p:spPr>
      </p:pic>
      <p:sp>
        <p:nvSpPr>
          <p:cNvPr id="12" name="WordArt 10">
            <a:extLst>
              <a:ext uri="{FF2B5EF4-FFF2-40B4-BE49-F238E27FC236}">
                <a16:creationId xmlns:a16="http://schemas.microsoft.com/office/drawing/2014/main" id="{2230D060-7DA5-4343-B691-294FFAE8A8A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64101" y="857165"/>
            <a:ext cx="2952750" cy="10810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WordArt 11">
            <a:extLst>
              <a:ext uri="{FF2B5EF4-FFF2-40B4-BE49-F238E27FC236}">
                <a16:creationId xmlns:a16="http://schemas.microsoft.com/office/drawing/2014/main" id="{03562835-113C-4374-9E75-B3238D5E8B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81600" y="2083832"/>
            <a:ext cx="2148840" cy="705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47129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0308D5C3-BFA7-4DA7-86EF-234DA5FCD0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833" y="624180"/>
            <a:ext cx="10707887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Ukrajina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4" name="Ukraj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8773CED8-8FC9-46B0-95A8-6EA35312F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941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Ukraine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Oekraïne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Ucrania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Ucrânia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Ucraïna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Ukraina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Ucraina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Ukrayna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Ukrajna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Україна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03AD5F0-D01C-4571-9936-E343E515A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3">
            <a:extLst>
              <a:ext uri="{FF2B5EF4-FFF2-40B4-BE49-F238E27FC236}">
                <a16:creationId xmlns:a16="http://schemas.microsoft.com/office/drawing/2014/main" id="{957F5F2C-87BD-4337-9D02-0283AD24EA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781124"/>
            <a:ext cx="1223962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4" descr="Znak Ukrajiny">
            <a:hlinkClick r:id="rId4" tooltip="Znak Ukrajiny"/>
            <a:extLst>
              <a:ext uri="{FF2B5EF4-FFF2-40B4-BE49-F238E27FC236}">
                <a16:creationId xmlns:a16="http://schemas.microsoft.com/office/drawing/2014/main" id="{F7C39303-0FCD-4439-9246-2C7C56DA9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960" y="781124"/>
            <a:ext cx="1009967" cy="107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1510B445-369A-4AE8-B559-AE4289B34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15626CF8-E5FC-95C3-6169-49EB0D6035FD}"/>
              </a:ext>
            </a:extLst>
          </p:cNvPr>
          <p:cNvSpPr/>
          <p:nvPr/>
        </p:nvSpPr>
        <p:spPr>
          <a:xfrm>
            <a:off x="3791744" y="781124"/>
            <a:ext cx="403244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Ukrajina 7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příroda, budova&#10;&#10;Popis se vygeneroval automaticky.">
            <a:extLst>
              <a:ext uri="{FF2B5EF4-FFF2-40B4-BE49-F238E27FC236}">
                <a16:creationId xmlns:a16="http://schemas.microsoft.com/office/drawing/2014/main" id="{F1563546-12B9-4913-83C9-BAFD4C5BC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8DEB19-6B36-4E6A-A196-C9E42D530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voda&#10;&#10;Popis se vygeneroval automaticky.">
            <a:extLst>
              <a:ext uri="{FF2B5EF4-FFF2-40B4-BE49-F238E27FC236}">
                <a16:creationId xmlns:a16="http://schemas.microsoft.com/office/drawing/2014/main" id="{C86BC3C9-30E0-40EA-AB95-408615CDF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E3D6471-DD41-40C0-88BB-3B9A56BCB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98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EB634B-8B82-4B26-E825-289A023F0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budova, obloha, silnice&#10;&#10;Popis se vygeneroval automaticky.">
            <a:extLst>
              <a:ext uri="{FF2B5EF4-FFF2-40B4-BE49-F238E27FC236}">
                <a16:creationId xmlns:a16="http://schemas.microsoft.com/office/drawing/2014/main" id="{902DFF6E-8338-4213-9A45-56576C4A6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4C3483C8-84D5-4136-8EA4-3844CCC05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8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67B800-9DD3-E827-93E9-F3EA6465E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550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Obsah obrázku budova, obloha, exteriér, silnice&#10;&#10;Popis se vygeneroval automaticky.">
            <a:extLst>
              <a:ext uri="{FF2B5EF4-FFF2-40B4-BE49-F238E27FC236}">
                <a16:creationId xmlns:a16="http://schemas.microsoft.com/office/drawing/2014/main" id="{ED3E7D0A-BAE8-43FD-AF9F-7F16797F2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B2DABF12-3D2D-45D8-81EF-7613D8F05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vládní budova&#10;&#10;Popis se vygeneroval automaticky.">
            <a:extLst>
              <a:ext uri="{FF2B5EF4-FFF2-40B4-BE49-F238E27FC236}">
                <a16:creationId xmlns:a16="http://schemas.microsoft.com/office/drawing/2014/main" id="{EEFF57E4-EF64-4080-A7F3-780A8DCFC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A292332-D2B1-498A-912B-290F903FDF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17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E91244-7395-481A-93E8-C649487BB9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bloha, exteriér, strom, budova&#10;&#10;Popis se vygeneroval automaticky.">
            <a:extLst>
              <a:ext uri="{FF2B5EF4-FFF2-40B4-BE49-F238E27FC236}">
                <a16:creationId xmlns:a16="http://schemas.microsoft.com/office/drawing/2014/main" id="{03A1DC12-179C-4D51-9607-DC910990B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965E51-9E42-4571-AB28-888AEBC334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65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budova, obloha, exteriér&#10;&#10;Popis se vygeneroval automaticky.">
            <a:extLst>
              <a:ext uri="{FF2B5EF4-FFF2-40B4-BE49-F238E27FC236}">
                <a16:creationId xmlns:a16="http://schemas.microsoft.com/office/drawing/2014/main" id="{A1674B8D-6553-4185-91C4-0561D1FBA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273B1CDD-73F7-4C1E-85A1-53E468AE7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42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budova, exteriér, obloha, strom&#10;&#10;Popis se vygeneroval automaticky.">
            <a:extLst>
              <a:ext uri="{FF2B5EF4-FFF2-40B4-BE49-F238E27FC236}">
                <a16:creationId xmlns:a16="http://schemas.microsoft.com/office/drawing/2014/main" id="{D8808294-72E9-414F-B9F7-CCBA51776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A5FCE9B8-F679-4AB2-B016-3E74007F8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oblečení&#10;&#10;Popis se vygeneroval automaticky.">
            <a:extLst>
              <a:ext uri="{FF2B5EF4-FFF2-40B4-BE49-F238E27FC236}">
                <a16:creationId xmlns:a16="http://schemas.microsoft.com/office/drawing/2014/main" id="{F33C007A-7659-41A7-A1B2-32A2CD5E6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24233"/>
            <a:ext cx="10905064" cy="559029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78A5CF-9CB9-434C-8D77-A186E27DA2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1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, stůl, interiér&#10;&#10;Popis se vygeneroval automaticky.">
            <a:extLst>
              <a:ext uri="{FF2B5EF4-FFF2-40B4-BE49-F238E27FC236}">
                <a16:creationId xmlns:a16="http://schemas.microsoft.com/office/drawing/2014/main" id="{26B51EBF-95BE-44C7-B3FB-261B09BA5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4521354-9376-44B4-A36A-A77ECD94C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30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&#10;&#10;Popis se vygeneroval automaticky.">
            <a:extLst>
              <a:ext uri="{FF2B5EF4-FFF2-40B4-BE49-F238E27FC236}">
                <a16:creationId xmlns:a16="http://schemas.microsoft.com/office/drawing/2014/main" id="{312D3237-9A9D-46BC-8F44-760B54CB9C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7644ED3-EFFD-4DEA-A76F-96839E34FC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stůl, osoba&#10;&#10;Popis se vygeneroval automaticky.">
            <a:extLst>
              <a:ext uri="{FF2B5EF4-FFF2-40B4-BE49-F238E27FC236}">
                <a16:creationId xmlns:a16="http://schemas.microsoft.com/office/drawing/2014/main" id="{80AAF32E-2576-46B3-81E8-9F5ED83EA1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E57DCFC-C7EB-4A92-A2CA-507B6DCC5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stůl, interiér&#10;&#10;Popis se vygeneroval automaticky.">
            <a:extLst>
              <a:ext uri="{FF2B5EF4-FFF2-40B4-BE49-F238E27FC236}">
                <a16:creationId xmlns:a16="http://schemas.microsoft.com/office/drawing/2014/main" id="{DD173504-2B21-4829-9AD3-893FA4BD6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03880C7-4798-40C0-B405-30CC5F38C5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43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oblečení, vojenská uniforma, stojící&#10;&#10;Popis se vygeneroval automaticky.">
            <a:extLst>
              <a:ext uri="{FF2B5EF4-FFF2-40B4-BE49-F238E27FC236}">
                <a16:creationId xmlns:a16="http://schemas.microsoft.com/office/drawing/2014/main" id="{4603E84D-C84D-4EA2-AF90-24A0A96C7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BB8D77-87B0-4E18-BA06-D67845B44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21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budova, stůl&#10;&#10;Popis se vygeneroval automaticky.">
            <a:extLst>
              <a:ext uri="{FF2B5EF4-FFF2-40B4-BE49-F238E27FC236}">
                <a16:creationId xmlns:a16="http://schemas.microsoft.com/office/drawing/2014/main" id="{20E295CB-50CB-4B7D-AA6E-3838669EF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31BE58C-E365-4F8D-BCF9-47FF60CCF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interiér, osoba, stůl, vsedě&#10;&#10;Popis se vygeneroval automaticky.">
            <a:extLst>
              <a:ext uri="{FF2B5EF4-FFF2-40B4-BE49-F238E27FC236}">
                <a16:creationId xmlns:a16="http://schemas.microsoft.com/office/drawing/2014/main" id="{67C2CD49-F5D5-41BD-8998-5A286CB02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9595AC-39CF-4797-8BAA-6CBAE7A06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žlutá, nošení, oblečení, muž&#10;&#10;Popis se vygeneroval automaticky.">
            <a:extLst>
              <a:ext uri="{FF2B5EF4-FFF2-40B4-BE49-F238E27FC236}">
                <a16:creationId xmlns:a16="http://schemas.microsoft.com/office/drawing/2014/main" id="{06A2359A-4CF3-43B4-A58C-BE491C029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A42C97-860D-4BA4-9DC4-C6E136B7F3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obloha, země&#10;&#10;Popis se vygeneroval automaticky.">
            <a:extLst>
              <a:ext uri="{FF2B5EF4-FFF2-40B4-BE49-F238E27FC236}">
                <a16:creationId xmlns:a16="http://schemas.microsoft.com/office/drawing/2014/main" id="{23BF1101-7847-499E-987C-C2058A60C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F655164-EBD3-4A03-8841-57EBB9672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9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671761-0409-49C3-A495-F8C0188B4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551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5542AE-4264-4E6F-BDF1-3A819513F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614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3B617D-D2CF-41B3-B991-767F0C355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B0296C-9FC3-4F8A-9F7C-7FA696BF7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21FB08-8032-4510-BA90-6F191C41D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7A6AC50B-B70A-77BF-E12C-15F4E8035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10"/>
            <a:ext cx="10801200" cy="568685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6328FD-41CC-B1F6-01AF-E62EB850E654}"/>
              </a:ext>
            </a:extLst>
          </p:cNvPr>
          <p:cNvSpPr/>
          <p:nvPr/>
        </p:nvSpPr>
        <p:spPr>
          <a:xfrm>
            <a:off x="1271464" y="76470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42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77</cp:revision>
  <dcterms:created xsi:type="dcterms:W3CDTF">2020-02-21T13:54:42Z</dcterms:created>
  <dcterms:modified xsi:type="dcterms:W3CDTF">2023-08-11T11:06:22Z</dcterms:modified>
</cp:coreProperties>
</file>