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6F1765"/>
    <a:srgbClr val="D454A6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2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Relationship Id="rId27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10F3D2C-4BC7-267A-DAE6-B01508D8F029}"/>
              </a:ext>
            </a:extLst>
          </p:cNvPr>
          <p:cNvSpPr/>
          <p:nvPr/>
        </p:nvSpPr>
        <p:spPr>
          <a:xfrm>
            <a:off x="-16171" y="1052736"/>
            <a:ext cx="9144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des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Lebens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3082" y="6111307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654" y="1507204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DAB0B41F-93CC-47B6-B949-51E69EBD74A1}"/>
              </a:ext>
            </a:extLst>
          </p:cNvPr>
          <p:cNvSpPr/>
          <p:nvPr/>
        </p:nvSpPr>
        <p:spPr>
          <a:xfrm rot="560873">
            <a:off x="4282799" y="3075928"/>
            <a:ext cx="263784" cy="1533292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603002E-2B19-45FA-8794-566446A650E1}"/>
              </a:ext>
            </a:extLst>
          </p:cNvPr>
          <p:cNvSpPr txBox="1"/>
          <p:nvPr/>
        </p:nvSpPr>
        <p:spPr>
          <a:xfrm rot="16766180">
            <a:off x="3727291" y="3382459"/>
            <a:ext cx="1439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>
                <a:solidFill>
                  <a:srgbClr val="E6E6E6"/>
                </a:solidFill>
              </a:rPr>
              <a:t>yatata</a:t>
            </a:r>
            <a:endParaRPr lang="cs-CZ" dirty="0">
              <a:solidFill>
                <a:srgbClr val="E6E6E6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64365" y="1649751"/>
            <a:ext cx="11730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Mutter bist du müde</a:t>
            </a:r>
          </a:p>
        </p:txBody>
      </p:sp>
      <p:pic>
        <p:nvPicPr>
          <p:cNvPr id="69" name="Picture 59">
            <a:hlinkClick r:id="" action="ppaction://noaction">
              <a:snd r:embed="rId2" name="10.Zwei Augen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5662" y="5000504"/>
            <a:ext cx="348543" cy="35269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90992" y="5027563"/>
            <a:ext cx="348543" cy="352692"/>
          </a:xfrm>
          <a:prstGeom prst="rect">
            <a:avLst/>
          </a:prstGeom>
        </p:spPr>
      </p:pic>
      <p:pic>
        <p:nvPicPr>
          <p:cNvPr id="80" name="Picture 59">
            <a:hlinkClick r:id="" action="ppaction://noaction">
              <a:snd r:embed="rId18" name="6.Mutter bist du müd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9" name="8.Die Perle von Tirol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0" name="7.Drei Rosen schenk i Dir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1" name="9.Der Paul und sein Gaul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2491" y="2347404"/>
            <a:ext cx="118155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 dirty="0">
                <a:solidFill>
                  <a:srgbClr val="800000"/>
                </a:solidFill>
              </a:rPr>
              <a:t>Drei Rosen schenk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de-DE" altLang="cs-CZ" sz="1400" b="1" dirty="0">
                <a:solidFill>
                  <a:srgbClr val="800000"/>
                </a:solidFill>
              </a:rPr>
              <a:t> i Dir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7739" y="3177741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Die Perle von Tirol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3975" y="3871330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Der Paul und sein Gaul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8145" y="4729968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Zwei Augen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22" name="5.Nach meiner Heimat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3" name="4.O bleib bei mir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4" name="3.s'Zigeunerkind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5" name="2.Tief drin im Böhmerwald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6" name="1.Warum weinst du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220" y="3927413"/>
            <a:ext cx="10334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 dirty="0">
                <a:solidFill>
                  <a:srgbClr val="800000"/>
                </a:solidFill>
              </a:rPr>
              <a:t>O bleib 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de-DE" altLang="cs-CZ" sz="1400" b="1" dirty="0">
                <a:solidFill>
                  <a:srgbClr val="800000"/>
                </a:solidFill>
              </a:rPr>
              <a:t>bei mir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6296" y="3122662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Zigeuner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kind</a:t>
            </a: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347" y="2373515"/>
            <a:ext cx="12944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Tief drin im Böhmerwald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6581" y="1704108"/>
            <a:ext cx="10105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Warum weinst du</a:t>
            </a: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543" y="4551428"/>
            <a:ext cx="109294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Nach meiner Heimat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8" name="3 Rectángulo">
            <a:extLst>
              <a:ext uri="{FF2B5EF4-FFF2-40B4-BE49-F238E27FC236}">
                <a16:creationId xmlns:a16="http://schemas.microsoft.com/office/drawing/2014/main" id="{E78F497B-5AF7-4AF0-A940-9FD510EA34B5}"/>
              </a:ext>
            </a:extLst>
          </p:cNvPr>
          <p:cNvSpPr/>
          <p:nvPr/>
        </p:nvSpPr>
        <p:spPr>
          <a:xfrm>
            <a:off x="0" y="847709"/>
            <a:ext cx="9036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 des 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Lebens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9" name="Obrázek 98">
            <a:extLst>
              <a:ext uri="{FF2B5EF4-FFF2-40B4-BE49-F238E27FC236}">
                <a16:creationId xmlns:a16="http://schemas.microsoft.com/office/drawing/2014/main" id="{A5B4C797-1A3A-4289-9DD1-3EF61C250C3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7788559" y="1092032"/>
            <a:ext cx="348543" cy="352692"/>
          </a:xfrm>
          <a:prstGeom prst="rect">
            <a:avLst/>
          </a:prstGeom>
        </p:spPr>
      </p:pic>
      <p:sp>
        <p:nvSpPr>
          <p:cNvPr id="100" name="Hvězda: pěticípá 99">
            <a:extLst>
              <a:ext uri="{FF2B5EF4-FFF2-40B4-BE49-F238E27FC236}">
                <a16:creationId xmlns:a16="http://schemas.microsoft.com/office/drawing/2014/main" id="{F0BBC19D-39F0-4807-9849-B15DFD1449F7}"/>
              </a:ext>
            </a:extLst>
          </p:cNvPr>
          <p:cNvSpPr/>
          <p:nvPr/>
        </p:nvSpPr>
        <p:spPr>
          <a:xfrm>
            <a:off x="895235" y="1047976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Hvězda: pěticípá 100">
            <a:extLst>
              <a:ext uri="{FF2B5EF4-FFF2-40B4-BE49-F238E27FC236}">
                <a16:creationId xmlns:a16="http://schemas.microsoft.com/office/drawing/2014/main" id="{F00BE7F7-DC84-462B-89A3-8838B35203CB}"/>
              </a:ext>
            </a:extLst>
          </p:cNvPr>
          <p:cNvSpPr/>
          <p:nvPr/>
        </p:nvSpPr>
        <p:spPr>
          <a:xfrm>
            <a:off x="7711791" y="103381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" name="Obrázek 101">
            <a:extLst>
              <a:ext uri="{FF2B5EF4-FFF2-40B4-BE49-F238E27FC236}">
                <a16:creationId xmlns:a16="http://schemas.microsoft.com/office/drawing/2014/main" id="{A6B16936-1457-48C9-B9A9-E30BA5F684B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59035" y="1105462"/>
            <a:ext cx="348543" cy="35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18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.Zwei Augen.wav"/>
          </p:stSnd>
        </p:sndAc>
      </p:transition>
    </mc:Choice>
    <mc:Fallback xmlns="">
      <p:transition spd="slow" advClick="0">
        <p:split orient="vert"/>
        <p:sndAc>
          <p:stSnd>
            <p:snd r:embed="rId27" name="10.Zwei Aug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Country melodie 4</Template>
  <TotalTime>410</TotalTime>
  <Words>88</Words>
  <Application>Microsoft Office PowerPoint</Application>
  <PresentationFormat>Předvádění na obrazovce (4:3)</PresentationFormat>
  <Paragraphs>47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2020-02-06T14:42:48Z</dcterms:created>
  <dcterms:modified xsi:type="dcterms:W3CDTF">2023-08-11T10:28:09Z</dcterms:modified>
  <cp:contentStatus/>
</cp:coreProperties>
</file>