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81" r:id="rId6"/>
    <p:sldId id="285" r:id="rId7"/>
    <p:sldId id="317" r:id="rId8"/>
    <p:sldId id="302" r:id="rId9"/>
    <p:sldId id="316" r:id="rId10"/>
    <p:sldId id="320" r:id="rId11"/>
    <p:sldId id="318" r:id="rId12"/>
    <p:sldId id="315" r:id="rId13"/>
    <p:sldId id="314" r:id="rId14"/>
    <p:sldId id="301" r:id="rId15"/>
    <p:sldId id="313" r:id="rId16"/>
    <p:sldId id="311" r:id="rId17"/>
    <p:sldId id="312" r:id="rId18"/>
    <p:sldId id="309" r:id="rId19"/>
    <p:sldId id="308" r:id="rId20"/>
    <p:sldId id="304" r:id="rId21"/>
    <p:sldId id="303" r:id="rId22"/>
    <p:sldId id="306" r:id="rId23"/>
    <p:sldId id="300" r:id="rId24"/>
    <p:sldId id="299" r:id="rId25"/>
    <p:sldId id="298" r:id="rId26"/>
    <p:sldId id="297" r:id="rId27"/>
    <p:sldId id="296" r:id="rId28"/>
    <p:sldId id="295" r:id="rId29"/>
    <p:sldId id="288" r:id="rId30"/>
    <p:sldId id="289" r:id="rId31"/>
    <p:sldId id="291" r:id="rId32"/>
    <p:sldId id="321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0515422-86DC-207A-6071-DF65930D3055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Tibet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9FB6721-054C-4401-B25C-9F92226A1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AB1C85A3-F446-CD7A-2819-7BB9F60268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15603" y="81423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0E8C1F7B-3583-D3E0-9960-45F27177013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56240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>
            <p:snd r:embed="rId2" name="Rice valley.wav"/>
          </p:stSnd>
        </p:sndAc>
      </p:transition>
    </mc:Choice>
    <mc:Fallback xmlns="">
      <p:transition spd="slow" advClick="0" advTm="14000">
        <p:split orient="vert"/>
        <p:sndAc>
          <p:stSnd>
            <p:snd r:embed="rId4" name="Rice val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7B3ACB0-0286-463C-89B7-890DB949E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EC2525BC-C015-381F-F384-503A02245E38}"/>
              </a:ext>
            </a:extLst>
          </p:cNvPr>
          <p:cNvSpPr/>
          <p:nvPr/>
        </p:nvSpPr>
        <p:spPr>
          <a:xfrm>
            <a:off x="1415480" y="692696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Tibet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8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2C493502-CAF3-438A-922B-A959A29AE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20E9606-7BFC-4E9F-A167-152434BE3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0286154-3E11-48A7-BD37-3C12990D6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98E1498-7A15-4960-B8C0-C04EF5EFE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222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5C9A8F31-8F52-4C32-AF79-B88329018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555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906E717-FB85-4C75-8E3D-7D4F94527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067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6B0E6FF-F438-4DC0-94AB-28DD853FD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572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DD24944-7B4F-42AC-BF71-5AF2A1DD5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363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0E403E3-8807-427C-A0A1-0FCE460E3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461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A7D298D-5D2A-4B53-81B0-576974684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820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808BE8C-D0C9-411C-9E6C-EDBD16725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88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0D49A7A-F6D6-48B8-8736-2E668FFDC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234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5D81787-C9D7-4C82-83D5-A2BA28671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911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B94D732-841F-41B2-9D90-A2B994392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879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4D00520-22F7-4182-B847-19F685717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885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1A8CAAA-4349-4E5F-B313-6F88976124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020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4C96639E-3220-4CC3-8A69-4E4543567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00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70FFFA8-6DA0-4930-9717-C0135E5A8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087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83C7DAE-8118-48DE-BC6C-4B2CE2019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40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3F07642-D02F-43E6-A663-4D05FDF0B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031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FD7D24C-05EE-4DD9-B090-25CA26937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244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>
            <p:snd r:embed="rId2" name="Rice valley.wav"/>
          </p:stSnd>
        </p:sndAc>
      </p:transition>
    </mc:Choice>
    <mc:Fallback xmlns="">
      <p:transition spd="slow" advClick="0" advTm="9000">
        <p:split orient="vert"/>
        <p:sndAc>
          <p:stSnd>
            <p:snd r:embed="rId4" name="Rice valley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384D1C7-3E52-46E7-987D-15AA72886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353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38184598-832D-49DB-B422-4F5421E27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547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FE4FD0C-6247-46F5-823D-C5DDE122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4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F9D3B30-0B58-4DA1-8480-75B851B21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617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317F43B8-1329-4C25-9E0F-FF8068334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C2A7055-08E1-458B-AFF8-64E3EEA94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4B233CA-E43C-49EE-815E-0699DD597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316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9">
            <a:extLst>
              <a:ext uri="{FF2B5EF4-FFF2-40B4-BE49-F238E27FC236}">
                <a16:creationId xmlns:a16="http://schemas.microsoft.com/office/drawing/2014/main" id="{B9E24227-1530-0118-D196-C8570F15A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04664"/>
            <a:ext cx="10801200" cy="57875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A5DDDD4B-E0A4-56FD-1F88-12945112B11A}"/>
              </a:ext>
            </a:extLst>
          </p:cNvPr>
          <p:cNvSpPr/>
          <p:nvPr/>
        </p:nvSpPr>
        <p:spPr>
          <a:xfrm>
            <a:off x="8092008" y="2551837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</TotalTime>
  <Words>30</Words>
  <Application>Microsoft Office PowerPoint</Application>
  <PresentationFormat>Širokoúhlá obrazovka</PresentationFormat>
  <Paragraphs>11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2023-08-10T13:54:24Z</dcterms:modified>
</cp:coreProperties>
</file>