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6F1765"/>
    <a:srgbClr val="D454A6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2.wav"/><Relationship Id="rId26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audio" Target="../media/audio5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5.gif"/><Relationship Id="rId25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8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7.wav"/><Relationship Id="rId10" Type="http://schemas.openxmlformats.org/officeDocument/2006/relationships/image" Target="../media/image8.gif"/><Relationship Id="rId19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A7996B8-32E6-1AE3-F0E0-C6A491563A92}"/>
              </a:ext>
            </a:extLst>
          </p:cNvPr>
          <p:cNvSpPr/>
          <p:nvPr/>
        </p:nvSpPr>
        <p:spPr>
          <a:xfrm>
            <a:off x="-16171" y="1052736"/>
            <a:ext cx="9144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des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Lebens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0" y="847709"/>
            <a:ext cx="903649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 des </a:t>
            </a:r>
            <a:r>
              <a:rPr lang="cs-CZ" sz="4400" b="1" spc="50" dirty="0" err="1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Lebens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40DD597-8A2E-4FF3-BC11-043F62A1DC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654" y="1507204"/>
            <a:ext cx="4338261" cy="3908964"/>
          </a:xfrm>
          <a:prstGeom prst="rect">
            <a:avLst/>
          </a:prstGeom>
        </p:spPr>
      </p:pic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718934"/>
            <a:ext cx="7869378" cy="4769324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5" name="Picture 68">
            <a:extLst>
              <a:ext uri="{FF2B5EF4-FFF2-40B4-BE49-F238E27FC236}">
                <a16:creationId xmlns:a16="http://schemas.microsoft.com/office/drawing/2014/main" id="{666D44C1-A1BB-4A0D-A0D5-8841D521A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865" y="3192481"/>
            <a:ext cx="443413" cy="637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DAB0B41F-93CC-47B6-B949-51E69EBD74A1}"/>
              </a:ext>
            </a:extLst>
          </p:cNvPr>
          <p:cNvSpPr/>
          <p:nvPr/>
        </p:nvSpPr>
        <p:spPr>
          <a:xfrm rot="560873">
            <a:off x="4282799" y="3075928"/>
            <a:ext cx="263784" cy="1533292"/>
          </a:xfrm>
          <a:prstGeom prst="rect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603002E-2B19-45FA-8794-566446A650E1}"/>
              </a:ext>
            </a:extLst>
          </p:cNvPr>
          <p:cNvSpPr txBox="1"/>
          <p:nvPr/>
        </p:nvSpPr>
        <p:spPr>
          <a:xfrm rot="16766180">
            <a:off x="3727291" y="3382459"/>
            <a:ext cx="1439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>
                <a:solidFill>
                  <a:srgbClr val="E6E6E6"/>
                </a:solidFill>
              </a:rPr>
              <a:t>yatata</a:t>
            </a:r>
            <a:endParaRPr lang="cs-CZ" dirty="0">
              <a:solidFill>
                <a:srgbClr val="E6E6E6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D20382E-CC99-4F81-9306-8B4754BCE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0254" y="1641159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Hohe Tannen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69" name="Picture 59">
            <a:hlinkClick r:id="" action="ppaction://noaction">
              <a:snd r:embed="rId2" name="10.Die Försterliesl.wav"/>
            </a:hlinkClick>
            <a:extLst>
              <a:ext uri="{FF2B5EF4-FFF2-40B4-BE49-F238E27FC236}">
                <a16:creationId xmlns:a16="http://schemas.microsoft.com/office/drawing/2014/main" id="{1925B71F-917F-4884-B00A-9E64E1AC5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442" y="462686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EF476EBB-052D-4277-A362-47330B47B99B}"/>
              </a:ext>
            </a:extLst>
          </p:cNvPr>
          <p:cNvSpPr/>
          <p:nvPr/>
        </p:nvSpPr>
        <p:spPr>
          <a:xfrm>
            <a:off x="5933894" y="4995928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6222006C-F2AC-494A-AC2D-8F674F52C113}"/>
              </a:ext>
            </a:extLst>
          </p:cNvPr>
          <p:cNvSpPr/>
          <p:nvPr/>
        </p:nvSpPr>
        <p:spPr>
          <a:xfrm>
            <a:off x="2598564" y="4938887"/>
            <a:ext cx="456853" cy="411909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5" name="Picture 68">
            <a:extLst>
              <a:ext uri="{FF2B5EF4-FFF2-40B4-BE49-F238E27FC236}">
                <a16:creationId xmlns:a16="http://schemas.microsoft.com/office/drawing/2014/main" id="{B4D537EF-2E57-4377-83C6-175E20C7C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681" y="4067136"/>
            <a:ext cx="674185" cy="96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68">
            <a:extLst>
              <a:ext uri="{FF2B5EF4-FFF2-40B4-BE49-F238E27FC236}">
                <a16:creationId xmlns:a16="http://schemas.microsoft.com/office/drawing/2014/main" id="{A7A272FF-0144-41ED-9FA3-745DEA4B6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218" y="2455317"/>
            <a:ext cx="299476" cy="430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C0B80D23-0B2A-4E27-A1BF-813156B8AA0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655662" y="5000504"/>
            <a:ext cx="348543" cy="35269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1E2EC3DB-C1F2-4ECA-BF0A-FE584C41A12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04635" y="5039369"/>
            <a:ext cx="348543" cy="352692"/>
          </a:xfrm>
          <a:prstGeom prst="rect">
            <a:avLst/>
          </a:prstGeom>
        </p:spPr>
      </p:pic>
      <p:pic>
        <p:nvPicPr>
          <p:cNvPr id="80" name="Picture 59">
            <a:hlinkClick r:id="" action="ppaction://noaction">
              <a:snd r:embed="rId18" name="6.Hohe Tannen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9" name="8.Wohl ist die Welt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20" name="7.Die Waldeslust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1" name="3.Melodie des Lebens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Text Box 47">
            <a:extLst>
              <a:ext uri="{FF2B5EF4-FFF2-40B4-BE49-F238E27FC236}">
                <a16:creationId xmlns:a16="http://schemas.microsoft.com/office/drawing/2014/main" id="{0404C520-4A26-46EE-A68F-3E6BA453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4366" y="2360217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Die Waldeslust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E88866F4-34E2-49E3-BC04-748D1406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9964" y="3162369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Wohl ist die Welt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F39A15AD-A558-48FE-AE53-87323FA75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8860" y="3897093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Melodie des Lebens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1F05CCAE-83D3-4AD6-854D-84398D80F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7006" y="4631882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Die Försterliesl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88" name="Picture 59">
            <a:hlinkClick r:id="" action="ppaction://noaction">
              <a:snd r:embed="rId22" name="5.Der alte Jäger.wav"/>
            </a:hlinkClick>
            <a:extLst>
              <a:ext uri="{FF2B5EF4-FFF2-40B4-BE49-F238E27FC236}">
                <a16:creationId xmlns:a16="http://schemas.microsoft.com/office/drawing/2014/main" id="{7C3AD8C9-D802-4F21-88D9-08D75755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459934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23" name="4.Fliege mit mir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4" name="9.Wenn die Schwalben heimwärts zieh'n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5" name="2.Spät am Abend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6" name="1.Suliko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" name="Text Box 47">
            <a:extLst>
              <a:ext uri="{FF2B5EF4-FFF2-40B4-BE49-F238E27FC236}">
                <a16:creationId xmlns:a16="http://schemas.microsoft.com/office/drawing/2014/main" id="{5CAA17C2-5794-4A48-816E-B0A452726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322" y="3954073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Fliege mit mir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4" name="Text Box 47">
            <a:extLst>
              <a:ext uri="{FF2B5EF4-FFF2-40B4-BE49-F238E27FC236}">
                <a16:creationId xmlns:a16="http://schemas.microsoft.com/office/drawing/2014/main" id="{17D1B6F7-355A-4ADD-980A-590BFF50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364" y="2915960"/>
            <a:ext cx="115968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>
                <a:solidFill>
                  <a:srgbClr val="800000"/>
                </a:solidFill>
              </a:rPr>
              <a:t>Wenn die Schwalben heimwärts zieh'n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40C60959-E85D-42D0-B811-B257D62BB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857" y="2307180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Spät am Abend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6" name="Text Box 47">
            <a:extLst>
              <a:ext uri="{FF2B5EF4-FFF2-40B4-BE49-F238E27FC236}">
                <a16:creationId xmlns:a16="http://schemas.microsoft.com/office/drawing/2014/main" id="{F73A6771-383B-4DB2-8B8B-3DB3D8A9F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9298" y="1751547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Suliko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B784B902-5E31-4AA4-8F7A-323946A91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645" y="4647278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Der alte Jäger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8" name="Hvězda: pěticípá 97">
            <a:extLst>
              <a:ext uri="{FF2B5EF4-FFF2-40B4-BE49-F238E27FC236}">
                <a16:creationId xmlns:a16="http://schemas.microsoft.com/office/drawing/2014/main" id="{483859AB-7167-4A75-AF9A-28F0CBE0BA3B}"/>
              </a:ext>
            </a:extLst>
          </p:cNvPr>
          <p:cNvSpPr/>
          <p:nvPr/>
        </p:nvSpPr>
        <p:spPr>
          <a:xfrm>
            <a:off x="724221" y="1048168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Hvězda: pěticípá 98">
            <a:extLst>
              <a:ext uri="{FF2B5EF4-FFF2-40B4-BE49-F238E27FC236}">
                <a16:creationId xmlns:a16="http://schemas.microsoft.com/office/drawing/2014/main" id="{63D8E5BA-FCDE-43B0-B17C-FBC0403F4E07}"/>
              </a:ext>
            </a:extLst>
          </p:cNvPr>
          <p:cNvSpPr/>
          <p:nvPr/>
        </p:nvSpPr>
        <p:spPr>
          <a:xfrm>
            <a:off x="1251435" y="1047551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Hvězda: pěticípá 99">
            <a:extLst>
              <a:ext uri="{FF2B5EF4-FFF2-40B4-BE49-F238E27FC236}">
                <a16:creationId xmlns:a16="http://schemas.microsoft.com/office/drawing/2014/main" id="{2EC0628B-1787-420C-8129-5A1F1A8AF312}"/>
              </a:ext>
            </a:extLst>
          </p:cNvPr>
          <p:cNvSpPr/>
          <p:nvPr/>
        </p:nvSpPr>
        <p:spPr>
          <a:xfrm>
            <a:off x="7900913" y="1074781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Hvězda: pěticípá 100">
            <a:extLst>
              <a:ext uri="{FF2B5EF4-FFF2-40B4-BE49-F238E27FC236}">
                <a16:creationId xmlns:a16="http://schemas.microsoft.com/office/drawing/2014/main" id="{50BDE7B7-1F6B-4152-8CD3-9AE11CF2E13F}"/>
              </a:ext>
            </a:extLst>
          </p:cNvPr>
          <p:cNvSpPr/>
          <p:nvPr/>
        </p:nvSpPr>
        <p:spPr>
          <a:xfrm>
            <a:off x="7348185" y="1074781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" name="Obrázek 101">
            <a:extLst>
              <a:ext uri="{FF2B5EF4-FFF2-40B4-BE49-F238E27FC236}">
                <a16:creationId xmlns:a16="http://schemas.microsoft.com/office/drawing/2014/main" id="{9CC75462-41FC-4442-B8CD-9B9B6E28604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304126" y="1105462"/>
            <a:ext cx="348543" cy="352692"/>
          </a:xfrm>
          <a:prstGeom prst="rect">
            <a:avLst/>
          </a:prstGeom>
        </p:spPr>
      </p:pic>
      <p:pic>
        <p:nvPicPr>
          <p:cNvPr id="103" name="Obrázek 102">
            <a:extLst>
              <a:ext uri="{FF2B5EF4-FFF2-40B4-BE49-F238E27FC236}">
                <a16:creationId xmlns:a16="http://schemas.microsoft.com/office/drawing/2014/main" id="{14F8704B-84EC-4847-89CC-C29E3150709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79004" y="1106902"/>
            <a:ext cx="348543" cy="352692"/>
          </a:xfrm>
          <a:prstGeom prst="rect">
            <a:avLst/>
          </a:prstGeom>
        </p:spPr>
      </p:pic>
      <p:pic>
        <p:nvPicPr>
          <p:cNvPr id="104" name="Obrázek 103">
            <a:extLst>
              <a:ext uri="{FF2B5EF4-FFF2-40B4-BE49-F238E27FC236}">
                <a16:creationId xmlns:a16="http://schemas.microsoft.com/office/drawing/2014/main" id="{BAE96EA4-373A-41D3-81F2-9986D075929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955067" y="1118427"/>
            <a:ext cx="348543" cy="352692"/>
          </a:xfrm>
          <a:prstGeom prst="rect">
            <a:avLst/>
          </a:prstGeom>
        </p:spPr>
      </p:pic>
      <p:pic>
        <p:nvPicPr>
          <p:cNvPr id="105" name="Obrázek 104">
            <a:extLst>
              <a:ext uri="{FF2B5EF4-FFF2-40B4-BE49-F238E27FC236}">
                <a16:creationId xmlns:a16="http://schemas.microsoft.com/office/drawing/2014/main" id="{B0707CF0-9518-4637-86D4-C3F1F2873A6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403245" y="1120432"/>
            <a:ext cx="348543" cy="352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18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0.Die Försterliesl.wav"/>
          </p:stSnd>
        </p:sndAc>
      </p:transition>
    </mc:Choice>
    <mc:Fallback>
      <p:transition spd="slow" advClick="0">
        <p:split orient="vert"/>
        <p:sndAc>
          <p:stSnd>
            <p:snd r:embed="rId2" name="10.Die Försterlies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421</TotalTime>
  <Words>78</Words>
  <Application>Microsoft Office PowerPoint</Application>
  <PresentationFormat>Předvádění na obrazovce (4:3)</PresentationFormat>
  <Paragraphs>44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73</cp:revision>
  <dcterms:created xsi:type="dcterms:W3CDTF">2020-02-06T14:42:48Z</dcterms:created>
  <dcterms:modified xsi:type="dcterms:W3CDTF">2023-08-10T14:02:08Z</dcterms:modified>
  <cp:contentStatus/>
</cp:coreProperties>
</file>