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0" r:id="rId3"/>
    <p:sldId id="262" r:id="rId4"/>
    <p:sldId id="265" r:id="rId5"/>
    <p:sldId id="280" r:id="rId6"/>
    <p:sldId id="279" r:id="rId7"/>
    <p:sldId id="266" r:id="rId8"/>
    <p:sldId id="273" r:id="rId9"/>
    <p:sldId id="281" r:id="rId10"/>
    <p:sldId id="282" r:id="rId11"/>
    <p:sldId id="291" r:id="rId12"/>
    <p:sldId id="288" r:id="rId13"/>
    <p:sldId id="292" r:id="rId14"/>
    <p:sldId id="285" r:id="rId15"/>
    <p:sldId id="287" r:id="rId16"/>
    <p:sldId id="293" r:id="rId17"/>
    <p:sldId id="289" r:id="rId18"/>
    <p:sldId id="294" r:id="rId19"/>
    <p:sldId id="295" r:id="rId20"/>
    <p:sldId id="296" r:id="rId21"/>
    <p:sldId id="299" r:id="rId22"/>
    <p:sldId id="284" r:id="rId23"/>
    <p:sldId id="298" r:id="rId24"/>
    <p:sldId id="300" r:id="rId25"/>
    <p:sldId id="301" r:id="rId26"/>
    <p:sldId id="263" r:id="rId27"/>
    <p:sldId id="297" r:id="rId28"/>
    <p:sldId id="302" r:id="rId29"/>
    <p:sldId id="277" r:id="rId30"/>
    <p:sldId id="276" r:id="rId31"/>
    <p:sldId id="271" r:id="rId32"/>
    <p:sldId id="270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09.08.2023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727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09.08.2023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359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Greece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768BFB8-4C10-8E4E-642F-B4BE958A243A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Řecko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Grece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D28C15A-CF80-4241-809C-51DF48306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11742B5-A11C-44FA-BE18-C26B938FFC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66331"/>
            <a:ext cx="10905065" cy="5548199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871D5C30-0D55-40C5-98B2-EF974C616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4819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WordArt 13">
            <a:extLst>
              <a:ext uri="{FF2B5EF4-FFF2-40B4-BE49-F238E27FC236}">
                <a16:creationId xmlns:a16="http://schemas.microsoft.com/office/drawing/2014/main" id="{DD03FBEE-5847-4270-9757-19AFE4CC492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48080" y="795271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WordArt 14">
            <a:extLst>
              <a:ext uri="{FF2B5EF4-FFF2-40B4-BE49-F238E27FC236}">
                <a16:creationId xmlns:a16="http://schemas.microsoft.com/office/drawing/2014/main" id="{4D2B3C4A-5368-43AF-BD9D-B244CC1413D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20695" y="2235814"/>
            <a:ext cx="2361559" cy="74758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>
            <p:snd r:embed="rId2" name="Mikis Theodorakis - Chryssoprassino Filo (The Golden-Green Leaf).wav"/>
          </p:stSnd>
        </p:sndAc>
      </p:transition>
    </mc:Choice>
    <mc:Fallback>
      <p:transition spd="slow" advClick="0" advTm="17000">
        <p:split orient="vert"/>
        <p:sndAc>
          <p:stSnd>
            <p:snd r:embed="rId2" name="Mikis Theodorakis - Chryssoprassino Filo (The Golden-Green Leaf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D0A38F67-5828-42E0-881C-2FCB1D570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6064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Greece</a:t>
            </a: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Grèce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Griekenland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Griechenland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Grecia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Grecja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Grécko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Görögország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Grčija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BBF8E519-7AA7-47D4-A4A9-173C8316F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8" descr="Znak Řecka">
            <a:hlinkClick r:id="rId3" tooltip="Znak Řecka"/>
            <a:extLst>
              <a:ext uri="{FF2B5EF4-FFF2-40B4-BE49-F238E27FC236}">
                <a16:creationId xmlns:a16="http://schemas.microsoft.com/office/drawing/2014/main" id="{9C63654E-B7E1-4AEC-B87D-BFAA9A372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37" y="892561"/>
            <a:ext cx="1177839" cy="98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126D7FAB-97BA-4E3E-9449-3D764A810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6BE9F704-6D2A-4353-BB43-376893E5BCF1}"/>
              </a:ext>
            </a:extLst>
          </p:cNvPr>
          <p:cNvSpPr/>
          <p:nvPr/>
        </p:nvSpPr>
        <p:spPr>
          <a:xfrm>
            <a:off x="8616280" y="3140968"/>
            <a:ext cx="3120338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ŘECKO</a:t>
            </a:r>
          </a:p>
          <a:p>
            <a:pPr algn="ctr">
              <a:defRPr/>
            </a:pPr>
            <a:r>
              <a:rPr lang="cs-CZ" sz="4800" b="1" spc="38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s-ES" sz="4800" b="1" spc="38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3B45196-36B8-44DB-AC15-99AAC3F60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01D7BD-8C10-4BF9-8BF4-F6A1BE9FA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45D2E86-23A5-42D4-8192-361936632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4FD41E-37B4-4145-AF88-8C3CDAF02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12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11F649-59B6-4616-880E-79E4DDE1B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0589F75-5B96-49DD-BB89-3D3EFEECE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2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4DF521-4B3B-44BA-A8EF-BF6CA381C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68C06D-BBC4-46A4-A355-C258C197A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F132622-DD3D-4245-BBC9-4275807F0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9026CAC-1B9F-435F-911E-D42D04C75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EC62F3-560D-4236-BE00-D53926FA3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8F6588-0118-410B-ABA2-727976587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0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000D43-5CF7-4885-A65E-7A7A9AAE7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88398"/>
            <a:ext cx="10905065" cy="562613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20444D2-7A8B-4D54-8DD5-DAA75921C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588398"/>
            <a:ext cx="10905064" cy="562613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88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08E60F-4928-4E9F-8889-5A00487DD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A6D7B2-9FB2-462B-9777-4E013365C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1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BE84899-F306-4BE7-A956-9D29AE285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EFC9341-F4D4-4C8C-BAB6-F08F2C061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284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442CC47-3B01-4DE2-86FD-1C39DF2C2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CBEC91-5243-462C-93AB-470FF170D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957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2F7E20-64AF-4E92-BD00-E7DEBD00A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43E926B-40F9-46BF-B23F-B89BCB91A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1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71A6C0-FAED-4483-B402-4D060D2FC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CEB489-63F4-4031-B22D-486D0F157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3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079DD3-E409-46DA-90AE-6D0954E0C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15F377C-A7D4-4B69-BC28-0FB0F0CEA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3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F57BEF-F028-49EE-8102-406A27640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0CB0BE-C237-4FDD-A8C0-986F6DF2F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14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25E2A31-5093-4AF0-9907-35D3D556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E4EDB0-9182-49B8-844F-A78FE3CE4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0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61E7B4-229E-421C-A496-CC90CC2AF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415B604-1C32-45FE-B390-5538611DD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6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36887E-35E0-4AE0-8473-035055F25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F4D148F-4A93-4379-A822-C66057AD9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06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Mikis Theodorakis - Chryssoprassino Filo (The Golden-Green Leaf).wav"/>
          </p:stSnd>
        </p:sndAc>
      </p:transition>
    </mc:Choice>
    <mc:Fallback xmlns="">
      <p:transition spd="slow" advClick="0" advTm="8000">
        <p:split orient="vert"/>
        <p:sndAc>
          <p:stSnd>
            <p:snd r:embed="rId4" name="Mikis Theodorakis - Chryssoprassino Filo (The Golden-Green Leaf)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FB9969-CDFE-4E8C-BC9E-3C204B717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37197E-D02D-433E-95F2-3F32F3FF7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1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9CC274-85D3-4CC5-AADA-C09C825B7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8877D0-E756-4E52-A80C-08CE9F601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35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27998DB-85FD-4940-AF43-5081AB16B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2A1DF9F-1F79-46B5-8F90-7E9E2B8F3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83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1833CF-08A5-446B-8F47-55650105B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FE73FB0-3C6F-4410-BD82-D2CE983CD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53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FF2A50-FB2A-4E79-9C68-790E0339E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B43B316-69C6-45A8-99EB-19C7E4D8A7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05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EF7C47-6750-4B91-BA61-4C8D3460B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F1A98B-A215-406C-BCA0-18CB24E59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306BFF6-7B22-48C1-AA4A-3654AAC10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ED8FEE-2BC4-44CE-B069-F6F7E730E3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40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F55911-9142-46E9-90A9-B71440E8D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0CCE07-FFE0-4F49-AE18-21D4E148C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60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2BC27A-16FD-41A9-B823-F0F0ADE25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3D433CA-BD31-438E-95B4-4C35B308A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862F10-4A3A-4C77-8024-2D6D1A098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798A30-9098-43F2-9BB2-D16E26D2D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85E8B8-FA4E-48B8-90BE-E36C838FC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C3D118-14C3-46A0-BBBE-1334808A5E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C0F3120-455B-4C67-BAF2-D247F924A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14AB70A-32DB-469C-8A1E-1B3B61306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AD257EA-BCEB-AC37-EBB5-F1EAC2445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9215"/>
            <a:ext cx="10801200" cy="5621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700B8E9-6C3B-62B4-4281-FF4ABE88F6C1}"/>
              </a:ext>
            </a:extLst>
          </p:cNvPr>
          <p:cNvSpPr/>
          <p:nvPr/>
        </p:nvSpPr>
        <p:spPr>
          <a:xfrm>
            <a:off x="7436484" y="764704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42</Words>
  <Application>Microsoft Office PowerPoint</Application>
  <PresentationFormat>Širokoúhlá obrazovka</PresentationFormat>
  <Paragraphs>11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2023-08-09T15:42:58Z</dcterms:modified>
</cp:coreProperties>
</file>