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21" r:id="rId31"/>
    <p:sldId id="320" r:id="rId32"/>
    <p:sldId id="319" r:id="rId33"/>
    <p:sldId id="318" r:id="rId34"/>
    <p:sldId id="317" r:id="rId35"/>
    <p:sldId id="316" r:id="rId36"/>
    <p:sldId id="303" r:id="rId37"/>
    <p:sldId id="315" r:id="rId38"/>
    <p:sldId id="314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A85FB47-A397-7967-D417-C31AF5334F77}"/>
              </a:ext>
            </a:extLst>
          </p:cNvPr>
          <p:cNvSpPr/>
          <p:nvPr/>
        </p:nvSpPr>
        <p:spPr>
          <a:xfrm>
            <a:off x="-27709" y="1536174"/>
            <a:ext cx="12164291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Nizozemsko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32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pay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-bas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4.Boemel wals.wav"/>
            </a:hlinkClick>
            <a:extLst>
              <a:ext uri="{FF2B5EF4-FFF2-40B4-BE49-F238E27FC236}">
                <a16:creationId xmlns:a16="http://schemas.microsoft.com/office/drawing/2014/main" id="{DA2993E1-23EB-5626-1AE0-C1A437E481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4511" y="1275789"/>
            <a:ext cx="545775" cy="48156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E098B56-DDB9-0E4B-3611-7163A32099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E283FD14-EEF5-CBC8-918B-C7B624988C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63841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14FF4E04-B9C2-B1EF-31B4-1A2EE6964A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75735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4.Boemel wal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4.Boemel wa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E1C8D4AF-C788-2CEE-F254-069FF27B9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50" y="6322998"/>
            <a:ext cx="123256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Netherlands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Nederland</a:t>
            </a:r>
            <a:r>
              <a:rPr lang="cs-CZ" altLang="cs-CZ" sz="2000" b="1" dirty="0">
                <a:solidFill>
                  <a:srgbClr val="FF0000"/>
                </a:solidFill>
              </a:rPr>
              <a:t>  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pay</a:t>
            </a:r>
            <a:r>
              <a:rPr lang="cs-CZ" altLang="cs-CZ" sz="2000" b="1" dirty="0">
                <a:solidFill>
                  <a:srgbClr val="FF0000"/>
                </a:solidFill>
              </a:rPr>
              <a:t>-bas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Niederlande</a:t>
            </a:r>
            <a:r>
              <a:rPr lang="cs-CZ" altLang="cs-CZ" sz="2000" b="1" dirty="0">
                <a:solidFill>
                  <a:srgbClr val="FF0000"/>
                </a:solidFill>
              </a:rPr>
              <a:t>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Bajos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Baixos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Holandia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9B6D612-D7F6-B154-292C-4C5EA0D60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743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97DA1FE-ADD4-917D-F432-97A154CD8B07}"/>
              </a:ext>
            </a:extLst>
          </p:cNvPr>
          <p:cNvSpPr/>
          <p:nvPr/>
        </p:nvSpPr>
        <p:spPr>
          <a:xfrm>
            <a:off x="4655840" y="692696"/>
            <a:ext cx="338355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Nizozemsko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32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06E939-19C9-C7C2-A262-BD9ED3021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2B1699-9047-2094-9787-F8F98FC45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53FD0F-B351-1D6D-B84D-4CC6F297F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F9BB88-7777-88F0-9962-42973A91C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0D2029-7EB5-1043-E116-F1D52CD6D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FFB38F-AB1C-D81A-7F01-3458DD2B0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05B181-8B57-27C3-8535-FBC3ABB36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08E32F-1E16-C670-44C9-780CC1122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C86B3C-80EA-0896-43C1-D875B132AA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729E22-78EE-4697-2106-D509B2D39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5A11F4-FFA7-3C28-FA8C-04DE04864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F8B728-D957-4181-937C-87698C433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AF9266-CDAB-6305-7605-80D542023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645240-A8DE-A77D-F8A5-7AB1A3F5F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2D2C18-D2A4-4FD7-9E71-6C6675178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BFACCAD-35DB-88FE-C900-5E3ADF351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ABFACE-553A-1433-F831-6AB5B6DB4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ADBF13-6B35-385A-1703-C135416AC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1BDA63-DF71-0EB4-6D1E-A1A4C065D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49D3BC-7D9E-EBA9-6E87-E3A2A6B9A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498B33-D28C-ED8B-0059-18EDBF1B1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D21E55-A812-6829-380F-1642AA4F2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958C07-F918-7D0E-4AA5-1BB439A46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F08E80-7958-1BE2-0136-788B7D6B7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40379C-6256-956C-3CB6-2858D9D27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58D7F4-1567-DA0B-01F8-751D074C0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43FD0D-1199-FBD5-CCAA-D93BC3E0C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34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D13341-8CB9-3400-2E36-E28616996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487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530155-1AB2-3CFF-5DDA-EFDF39905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8216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018E00-6CC4-91EB-49A1-89A72B67D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7800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F8833E-E2D1-02E1-0FB4-4F44AA7A9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301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3AABC0-13DD-C9BC-810D-2315ECDEA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724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A38303-A7D5-E159-6014-485FB5C1E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BF06E6-7E37-5CF4-A438-AF5A45246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1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0A4E224-59FE-A718-09DD-29478432D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0C418D4-BD7D-457B-DBE1-E5976711E2FC}"/>
              </a:ext>
            </a:extLst>
          </p:cNvPr>
          <p:cNvSpPr/>
          <p:nvPr/>
        </p:nvSpPr>
        <p:spPr>
          <a:xfrm>
            <a:off x="3647728" y="700137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45</Words>
  <Application>Microsoft Office PowerPoint</Application>
  <PresentationFormat>Širokoúhlá obrazovka</PresentationFormat>
  <Paragraphs>13</Paragraphs>
  <Slides>38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2023-08-07T18:36:26Z</dcterms:modified>
</cp:coreProperties>
</file>