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08" r:id="rId30"/>
    <p:sldId id="317" r:id="rId31"/>
    <p:sldId id="316" r:id="rId32"/>
    <p:sldId id="315" r:id="rId33"/>
    <p:sldId id="303" r:id="rId34"/>
    <p:sldId id="314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101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Russie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1.Если я.wav"/>
            </a:hlinkClick>
            <a:extLst>
              <a:ext uri="{FF2B5EF4-FFF2-40B4-BE49-F238E27FC236}">
                <a16:creationId xmlns:a16="http://schemas.microsoft.com/office/drawing/2014/main" id="{6CBA304F-0A5B-6225-0E2B-CCBF613442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0744" y="1412776"/>
            <a:ext cx="443128" cy="371777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7D0F3AA8-CDF5-B0F4-157D-49AFFC1C9C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C2BFB481-A968-9B3F-00D4-A6D024DF067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040216" y="973699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D6E563FF-959D-D227-C29E-27C164B4C5A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380852" y="213285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1.Если я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1.Если я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069BA89-0742-4613-B58E-ABDB97DC5A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694C8763-E0FA-F0DD-8A23-F3E4104BDA05}"/>
              </a:ext>
            </a:extLst>
          </p:cNvPr>
          <p:cNvSpPr/>
          <p:nvPr/>
        </p:nvSpPr>
        <p:spPr>
          <a:xfrm>
            <a:off x="6071739" y="980728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Rusko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101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170A647-6BE1-7D75-FC9E-DBE84C13A0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B31D47-AAA8-32D6-F5D7-A39FADD99F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512676"/>
            <a:ext cx="10945216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E1BCDE5-7AF8-1456-3CD2-3D1E3F48CB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F7BBC7-EB37-67E1-9847-F01E96A3F8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5F1600-FE88-7F45-F194-29E19097EA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17B982A-68C7-BEAB-D3FD-FE2016A4A5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2DC79D-73DE-E708-DBE9-B24F5A1219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EF899F-E959-84D4-2A99-0B2B55EFED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6194C5-A413-557D-99B0-8F7F73994C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B2245D-CA70-F9C0-7433-E7D273359D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FFC2B7-F564-0002-5E3A-6AFBC22767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033D32-ECCE-E1A1-16B6-4CB04E4FE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66D8C60-1377-A62C-7E3F-93B8E1D24A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B32734-1B21-0CAE-8DC8-F2C7AEB51F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19F485-35E1-C79E-9FD2-F990E70DD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F16CBE-B021-D61F-E6C7-715D4DF1BF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F6DBE0D4-0A4F-96D8-B8B6-A9A713AD90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685" y="6081295"/>
            <a:ext cx="2088232" cy="300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4081FD7-6270-5B34-7A63-B7AF9AB287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E6CA2A8-4A31-DF1E-008B-A0925AA8F0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3290DF8-58ED-A377-777C-3FC2FA68F0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E4240E-C720-C819-8C76-9E0478608D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4EC0C8-598B-4736-3F9F-97A9BA7832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D95E54E-03F9-9B8E-F88E-6FC4C001A4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6E7C84F-86BC-CF50-09B1-25F96F3DD1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6F0720-7D6E-DE95-77DE-4AC6E30E0A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EA0B71-0F0F-BBBA-F478-48ABC8D32E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1623040-C1CC-D466-F623-E7C6E7C0D4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1201545-BE43-4923-60F6-FC3711C7ED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63180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8FE701-CCD7-212C-4B03-E89D84AD0C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97643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E5285C4-FC2E-37CD-98CF-022411DA3E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48604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93A672-9822-1DB6-C0C8-F4276CF723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AE7D1424-8779-6A25-C514-FAD5898918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71552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FB5BDAD7-7A7D-E43E-BC5E-773A0A7E2671}"/>
              </a:ext>
            </a:extLst>
          </p:cNvPr>
          <p:cNvSpPr/>
          <p:nvPr/>
        </p:nvSpPr>
        <p:spPr>
          <a:xfrm>
            <a:off x="1127448" y="637707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297</TotalTime>
  <Words>32</Words>
  <Application>Microsoft Office PowerPoint</Application>
  <PresentationFormat>Širokoúhlá obrazovka</PresentationFormat>
  <Paragraphs>12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40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112</cp:revision>
  <dcterms:created xsi:type="dcterms:W3CDTF">2020-02-21T13:54:42Z</dcterms:created>
  <dcterms:modified xsi:type="dcterms:W3CDTF">2023-08-06T19:44:59Z</dcterms:modified>
</cp:coreProperties>
</file>