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302" r:id="rId11"/>
    <p:sldId id="289" r:id="rId12"/>
    <p:sldId id="301" r:id="rId13"/>
    <p:sldId id="299" r:id="rId14"/>
    <p:sldId id="298" r:id="rId15"/>
    <p:sldId id="300" r:id="rId16"/>
    <p:sldId id="297" r:id="rId17"/>
    <p:sldId id="295" r:id="rId18"/>
    <p:sldId id="296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96A724DA-BCBA-3E45-AA6E-DB8C8CDDEE42}"/>
              </a:ext>
            </a:extLst>
          </p:cNvPr>
          <p:cNvSpPr/>
          <p:nvPr/>
        </p:nvSpPr>
        <p:spPr>
          <a:xfrm>
            <a:off x="-13855" y="1536174"/>
            <a:ext cx="12192000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Romantické foto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45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Photos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romantiques</a:t>
            </a:r>
            <a:endParaRPr lang="cs-CZ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Hallelujah.wav"/>
            </a:hlinkClick>
            <a:extLst>
              <a:ext uri="{FF2B5EF4-FFF2-40B4-BE49-F238E27FC236}">
                <a16:creationId xmlns:a16="http://schemas.microsoft.com/office/drawing/2014/main" id="{55B3EB07-1547-61CB-29B3-DBDA7AEDB3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1133" y="1340768"/>
            <a:ext cx="498421" cy="439783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C4953C8F-FFBE-659F-7AA5-79109D6E337A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3FA4B3D-4030-1CE6-01EC-6FD943D089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39" y="764704"/>
            <a:ext cx="8194014" cy="5544616"/>
          </a:xfrm>
          <a:prstGeom prst="rect">
            <a:avLst/>
          </a:prstGeom>
        </p:spPr>
      </p:pic>
      <p:sp>
        <p:nvSpPr>
          <p:cNvPr id="6" name="WordArt 13">
            <a:extLst>
              <a:ext uri="{FF2B5EF4-FFF2-40B4-BE49-F238E27FC236}">
                <a16:creationId xmlns:a16="http://schemas.microsoft.com/office/drawing/2014/main" id="{9620DBB9-D8E5-7A54-0CD8-F20FF3F24DE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09406" y="1560659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FC4C2D67-AB04-62F5-708B-A9D36CAAE7F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50042" y="295114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Hallelujah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Halleluja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1F00CE5-B165-1513-2839-BA291662E9E7}"/>
              </a:ext>
            </a:extLst>
          </p:cNvPr>
          <p:cNvSpPr/>
          <p:nvPr/>
        </p:nvSpPr>
        <p:spPr>
          <a:xfrm>
            <a:off x="8320" y="5949280"/>
            <a:ext cx="12183679" cy="8890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90927464-F234-345B-C9ED-01BC9B70F0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00" y="5999931"/>
            <a:ext cx="1116956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romantic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photos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fr-FR" altLang="cs-CZ" sz="2000" b="1" dirty="0">
                <a:solidFill>
                  <a:srgbClr val="FF0000"/>
                </a:solidFill>
              </a:rPr>
              <a:t>photo</a:t>
            </a:r>
            <a:r>
              <a:rPr lang="cs-CZ" altLang="cs-CZ" sz="2000" b="1" dirty="0">
                <a:solidFill>
                  <a:srgbClr val="FF0000"/>
                </a:solidFill>
              </a:rPr>
              <a:t>s</a:t>
            </a:r>
            <a:r>
              <a:rPr lang="fr-FR" altLang="cs-CZ" sz="2000" b="1" dirty="0">
                <a:solidFill>
                  <a:srgbClr val="FF0000"/>
                </a:solidFill>
              </a:rPr>
              <a:t> romantique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nl-NL" altLang="cs-CZ" sz="2000" b="1" dirty="0">
                <a:solidFill>
                  <a:srgbClr val="FF0000"/>
                </a:solidFill>
              </a:rPr>
              <a:t>romantische foto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de-DE" altLang="cs-CZ" sz="2000" b="1" dirty="0">
                <a:solidFill>
                  <a:srgbClr val="FF0000"/>
                </a:solidFill>
              </a:rPr>
              <a:t>romantisches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de-DE" altLang="cs-CZ" sz="2000" b="1" dirty="0">
                <a:solidFill>
                  <a:srgbClr val="FF0000"/>
                </a:solidFill>
              </a:rPr>
              <a:t>Foto</a:t>
            </a:r>
            <a:r>
              <a:rPr lang="cs-CZ" altLang="cs-CZ" sz="2000" b="1" dirty="0">
                <a:solidFill>
                  <a:srgbClr val="FF0000"/>
                </a:solidFill>
              </a:rPr>
              <a:t>   r</a:t>
            </a:r>
            <a:r>
              <a:rPr lang="pl-PL" altLang="cs-CZ" sz="2000" b="1" dirty="0">
                <a:solidFill>
                  <a:srgbClr val="FF0000"/>
                </a:solidFill>
              </a:rPr>
              <a:t>omantyczne zdjęcia                    </a:t>
            </a:r>
            <a:r>
              <a:rPr lang="cs-CZ" altLang="cs-CZ" sz="2000" b="1" dirty="0">
                <a:solidFill>
                  <a:srgbClr val="FF0000"/>
                </a:solidFill>
              </a:rPr>
              <a:t>      foto </a:t>
            </a:r>
            <a:r>
              <a:rPr lang="ca-ES" altLang="cs-CZ" sz="2000" b="1" dirty="0">
                <a:solidFill>
                  <a:srgbClr val="FF0000"/>
                </a:solidFill>
              </a:rPr>
              <a:t>romàntica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pt-PT" altLang="cs-CZ" sz="2000" b="1" dirty="0">
                <a:solidFill>
                  <a:srgbClr val="FF0000"/>
                </a:solidFill>
              </a:rPr>
              <a:t>foto romântica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ro-RO" altLang="cs-CZ" sz="2000" b="1" dirty="0">
                <a:solidFill>
                  <a:srgbClr val="FF0000"/>
                </a:solidFill>
              </a:rPr>
              <a:t>fotografie romantic    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hu-HU" altLang="cs-CZ" sz="2000" b="1" dirty="0">
                <a:solidFill>
                  <a:srgbClr val="FF0000"/>
                </a:solidFill>
              </a:rPr>
              <a:t>romantikus fotó    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uk-UA" altLang="cs-CZ" sz="2000" b="1" dirty="0">
                <a:solidFill>
                  <a:srgbClr val="FF0000"/>
                </a:solidFill>
              </a:rPr>
              <a:t>романтична фото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86CA0C05-203B-A8D6-9381-D07070BEB1A3}"/>
              </a:ext>
            </a:extLst>
          </p:cNvPr>
          <p:cNvSpPr/>
          <p:nvPr/>
        </p:nvSpPr>
        <p:spPr>
          <a:xfrm>
            <a:off x="695400" y="548680"/>
            <a:ext cx="10801200" cy="5400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740B656D-FE5C-D250-744C-640234A27B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548680"/>
            <a:ext cx="8712968" cy="5425925"/>
          </a:xfrm>
          <a:prstGeom prst="rect">
            <a:avLst/>
          </a:prstGeom>
        </p:spPr>
      </p:pic>
      <p:sp>
        <p:nvSpPr>
          <p:cNvPr id="9" name="Rectangle 9">
            <a:extLst>
              <a:ext uri="{FF2B5EF4-FFF2-40B4-BE49-F238E27FC236}">
                <a16:creationId xmlns:a16="http://schemas.microsoft.com/office/drawing/2014/main" id="{BBE4624F-70AD-B4D6-9DA7-E5622A75C2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79"/>
            <a:ext cx="10801200" cy="537527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89D2511F-BCEF-E7EF-E821-6FA048EC88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194" y="616919"/>
            <a:ext cx="4456710" cy="3244129"/>
          </a:xfrm>
          <a:prstGeom prst="rect">
            <a:avLst/>
          </a:prstGeom>
        </p:spPr>
      </p:pic>
      <p:sp>
        <p:nvSpPr>
          <p:cNvPr id="13" name="3 Rectángulo">
            <a:extLst>
              <a:ext uri="{FF2B5EF4-FFF2-40B4-BE49-F238E27FC236}">
                <a16:creationId xmlns:a16="http://schemas.microsoft.com/office/drawing/2014/main" id="{E9A59257-A7F5-A20B-68E3-C17D7F8ADAE6}"/>
              </a:ext>
            </a:extLst>
          </p:cNvPr>
          <p:cNvSpPr/>
          <p:nvPr/>
        </p:nvSpPr>
        <p:spPr>
          <a:xfrm>
            <a:off x="1703512" y="1916832"/>
            <a:ext cx="3240360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Romantické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foto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45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8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24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F399B55-9EDA-2CA2-88E7-9B1905BF0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E7025C-6C25-F16B-1D65-D42CDAC94B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795403-910E-1716-9994-47E9F71C4D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5D531D-16CF-BC4B-5E11-0AA5A852CE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40" y="512676"/>
            <a:ext cx="1084232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A1EE77-2D5C-5B4E-FDD3-40CD71341F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1B41C3-00BE-904B-41B4-F06BFE0FA6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620" y="548680"/>
            <a:ext cx="1080998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475872D-0AE8-79F5-0A40-279E9CEA32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714A66-85D4-6194-B0B5-AFFB443CB0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171645-0707-D061-9DB2-11CBA3BDE8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2078"/>
            <a:ext cx="9217024" cy="5886419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F8D491B-86FF-0985-390E-310A753E3B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696400" y="505010"/>
            <a:ext cx="1800200" cy="5860912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4117A227-EF36-0A39-C8E3-9AC5A0FE1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79"/>
            <a:ext cx="10801200" cy="582981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41CA38-EC34-8CF1-C73C-1C54B7AC4A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AF2F0F-9AFD-D86C-D6DF-8DDF1EFA40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54360"/>
            <a:ext cx="10801200" cy="594928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1EA8F5-CE18-4845-57FB-F8CA3546B5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42C96D-A78C-B001-F6F3-DBE4132DD3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9CAE40-7C54-FA71-60C5-BF228A329E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82A526-2413-3E96-0E26-03793AC6AC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10670C-754B-9247-4181-B713661B11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7F9A01-0512-B6E3-B210-C2F650348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ABAC8858-260A-0F3F-A4B0-4119737BA1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127A54-C08A-1154-B765-95201E2B4B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1"/>
            <a:ext cx="10153128" cy="576064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67EE054-DC47-2FA7-518B-DBC14B10BB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48528" y="548680"/>
            <a:ext cx="648072" cy="5760639"/>
          </a:xfrm>
          <a:prstGeom prst="rect">
            <a:avLst/>
          </a:prstGeom>
        </p:spPr>
      </p:pic>
      <p:sp>
        <p:nvSpPr>
          <p:cNvPr id="8" name="Rectangle 9">
            <a:extLst>
              <a:ext uri="{FF2B5EF4-FFF2-40B4-BE49-F238E27FC236}">
                <a16:creationId xmlns:a16="http://schemas.microsoft.com/office/drawing/2014/main" id="{5403BD7C-334A-5752-90CE-B640DB5926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3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4A9CE08-07D0-7C1B-318C-CD909CB6C0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10A82F-5378-8530-9A7E-961FE46EBA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4AF75E-F28D-143C-D9BD-F0ACF40606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2372"/>
            <a:ext cx="10801200" cy="58909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BE8D5D-83BD-3CD3-B455-247A62AC1D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1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30D736-3733-001D-EB20-9463CF96C3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EADB1F-7183-E1A4-C007-1F4625F8BA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12068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66701D-3CEC-B3AA-5B5D-FBFFBC055D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7C9CBE-5853-5D2A-09A9-3716C58DAA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9C9FC09-680B-B66E-B448-F76CC5FD58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617BC5B8-8036-E229-9480-36FAF4E39D09}"/>
              </a:ext>
            </a:extLst>
          </p:cNvPr>
          <p:cNvSpPr/>
          <p:nvPr/>
        </p:nvSpPr>
        <p:spPr>
          <a:xfrm>
            <a:off x="8544272" y="1340768"/>
            <a:ext cx="261250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335</TotalTime>
  <Words>57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119</cp:revision>
  <dcterms:created xsi:type="dcterms:W3CDTF">2020-02-21T13:54:42Z</dcterms:created>
  <dcterms:modified xsi:type="dcterms:W3CDTF">2023-08-06T07:09:10Z</dcterms:modified>
</cp:coreProperties>
</file>