
<file path=[Content_Types].xml><?xml version="1.0" encoding="utf-8"?>
<Types xmlns="http://schemas.openxmlformats.org/package/2006/content-types">
  <Default Extension="avif" ContentType="image/av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96" r:id="rId5"/>
    <p:sldId id="264" r:id="rId6"/>
    <p:sldId id="281" r:id="rId7"/>
    <p:sldId id="288" r:id="rId8"/>
    <p:sldId id="278" r:id="rId9"/>
    <p:sldId id="287" r:id="rId10"/>
    <p:sldId id="289" r:id="rId11"/>
    <p:sldId id="300" r:id="rId12"/>
    <p:sldId id="299" r:id="rId13"/>
    <p:sldId id="298" r:id="rId14"/>
    <p:sldId id="297" r:id="rId15"/>
    <p:sldId id="295" r:id="rId16"/>
    <p:sldId id="294" r:id="rId17"/>
    <p:sldId id="307" r:id="rId18"/>
    <p:sldId id="306" r:id="rId19"/>
    <p:sldId id="305" r:id="rId20"/>
    <p:sldId id="304" r:id="rId21"/>
    <p:sldId id="310" r:id="rId22"/>
    <p:sldId id="309" r:id="rId23"/>
    <p:sldId id="312" r:id="rId24"/>
    <p:sldId id="311" r:id="rId25"/>
    <p:sldId id="313" r:id="rId26"/>
    <p:sldId id="317" r:id="rId27"/>
    <p:sldId id="308" r:id="rId28"/>
    <p:sldId id="316" r:id="rId29"/>
    <p:sldId id="315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1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avif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Jízdní kola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Bicycles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Vélos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59688A-44B4-39E6-A400-9DBDE254B0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830DC15-747C-0D93-F30D-970B413DACA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E4E4A7E-EA98-C592-8656-1168BD0109F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8" y="1714866"/>
            <a:ext cx="1979531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Obrázek 5">
            <a:hlinkClick r:id="" action="ppaction://noaction">
              <a:snd r:embed="rId2" name="Ženy.wav"/>
            </a:hlinkClick>
            <a:extLst>
              <a:ext uri="{FF2B5EF4-FFF2-40B4-BE49-F238E27FC236}">
                <a16:creationId xmlns:a16="http://schemas.microsoft.com/office/drawing/2014/main" id="{BC6E76A6-5545-F985-C24A-E520FE9E2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736" y="1471402"/>
            <a:ext cx="290189" cy="24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Ženy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Že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4110A9B-D0A1-50C5-B08B-1A9503C42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C447AD7-6BC8-CB68-3577-D86A2F3537EE}"/>
              </a:ext>
            </a:extLst>
          </p:cNvPr>
          <p:cNvSpPr/>
          <p:nvPr/>
        </p:nvSpPr>
        <p:spPr>
          <a:xfrm>
            <a:off x="706582" y="5751796"/>
            <a:ext cx="1082076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Bicycles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                         Jízdní kola                       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Vélos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BC0124-BBC1-AF76-77FB-22607C9AB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CF2E28-7EE2-B4B7-075C-F1A8DB328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8777EC-C07A-4A91-7D1F-E4195C91C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4CFAEA-DF27-88F6-135B-5248BC3A1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C1A8A3A-9B3F-026C-A7D9-63555C1509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764704"/>
            <a:ext cx="10297144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02E26F-5F06-E623-3F59-C7CCF7ADA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BA2B110-337B-E795-9418-2AFBAD2DB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F49949A-5890-E55B-71BD-5E228255C4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692697"/>
            <a:ext cx="9793088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3F21D3F-2D8D-8F75-40C3-89968CB06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BBFDA5A-2A46-3F52-4F43-62C6BF169B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468" y="685016"/>
            <a:ext cx="9577064" cy="562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5ABE78-AE64-7906-4343-60BE1FA62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65F237-FB35-556A-4865-9A46BD64F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369942-F35C-E0AA-C533-2CA334394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2C91190-06B1-C62D-51CF-8B59B9AB2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414E28-6E6F-3E45-B8E9-B0AFCBE1F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0B2B47-1A0C-C675-AD0D-DAE8D4C84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86698CDE-8FF4-4507-AC47-FF568F1837C5}"/>
              </a:ext>
            </a:extLst>
          </p:cNvPr>
          <p:cNvSpPr/>
          <p:nvPr/>
        </p:nvSpPr>
        <p:spPr>
          <a:xfrm>
            <a:off x="9591809" y="512199"/>
            <a:ext cx="1872208" cy="12961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80A3EF-153E-8E6F-D619-3D6297FBD9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E97B40-7B77-91C1-A184-040A59D49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6A8293-276E-1AC0-CB04-593C991EC3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610334-F3C5-E3D1-A766-32B61BC80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019EA0-B346-759F-8A84-20D03F915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0DDAF7-45C5-F735-3667-E65DAF6A2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622BC4-52A4-89D7-AC72-5931FAF19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D95FA8-FB82-5AF4-2147-14FEDE97D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961B970-33B3-1C16-5B82-16AF56DC1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2AC2E5-EF40-FB99-E591-14B7E13D7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501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0BFFAF-24F5-B61E-9C83-B8C64CFA97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3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92A9C4-1321-87C6-A96D-7B5F378E3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9801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8D39B0-AFED-D0D7-9DC6-F05D087C7A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790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4B36EE-BCD6-F084-4B78-B4B80B13E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676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EABDE077-CABD-4C07-AE88-0703401B2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0D79C6B-A6C5-2F4F-0E5F-4F4D910F33E4}"/>
              </a:ext>
            </a:extLst>
          </p:cNvPr>
          <p:cNvSpPr/>
          <p:nvPr/>
        </p:nvSpPr>
        <p:spPr>
          <a:xfrm>
            <a:off x="3584580" y="712743"/>
            <a:ext cx="500898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a nice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410</TotalTime>
  <Words>35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2023-08-04T17:33:06Z</dcterms:modified>
</cp:coreProperties>
</file>