
<file path=[Content_Types].xml><?xml version="1.0" encoding="utf-8"?>
<Types xmlns="http://schemas.openxmlformats.org/package/2006/content-types"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7" r:id="rId16"/>
    <p:sldId id="296" r:id="rId17"/>
    <p:sldId id="295" r:id="rId18"/>
    <p:sldId id="294" r:id="rId19"/>
    <p:sldId id="307" r:id="rId20"/>
    <p:sldId id="316" r:id="rId21"/>
    <p:sldId id="315" r:id="rId22"/>
    <p:sldId id="306" r:id="rId23"/>
    <p:sldId id="317" r:id="rId24"/>
    <p:sldId id="304" r:id="rId25"/>
    <p:sldId id="310" r:id="rId26"/>
    <p:sldId id="309" r:id="rId27"/>
    <p:sldId id="312" r:id="rId28"/>
    <p:sldId id="311" r:id="rId29"/>
    <p:sldId id="313" r:id="rId30"/>
    <p:sldId id="308" r:id="rId31"/>
    <p:sldId id="305" r:id="rId32"/>
    <p:sldId id="303" r:id="rId33"/>
    <p:sldId id="314" r:id="rId3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B37CF9C4-D593-AC7A-A9E9-2F3B561A165E}"/>
              </a:ext>
            </a:extLst>
          </p:cNvPr>
          <p:cNvSpPr/>
          <p:nvPr/>
        </p:nvSpPr>
        <p:spPr>
          <a:xfrm>
            <a:off x="0" y="2276872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Moto Show 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28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BFB2D5B-977C-1C87-6B60-D2AC7ADF92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256046"/>
            <a:ext cx="10801200" cy="515125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F21BCC0B-6B68-8F17-44CB-59730A9D61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695400" y="483315"/>
            <a:ext cx="10801200" cy="876810"/>
          </a:xfrm>
          <a:prstGeom prst="rect">
            <a:avLst/>
          </a:prstGeom>
        </p:spPr>
      </p:pic>
      <p:sp>
        <p:nvSpPr>
          <p:cNvPr id="6" name="Rectangle 9">
            <a:extLst>
              <a:ext uri="{FF2B5EF4-FFF2-40B4-BE49-F238E27FC236}">
                <a16:creationId xmlns:a16="http://schemas.microsoft.com/office/drawing/2014/main" id="{11DD094B-7EBA-F726-85F8-0EF04EE8B4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483315"/>
            <a:ext cx="10801200" cy="592398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7" name="WordArt 13">
            <a:extLst>
              <a:ext uri="{FF2B5EF4-FFF2-40B4-BE49-F238E27FC236}">
                <a16:creationId xmlns:a16="http://schemas.microsoft.com/office/drawing/2014/main" id="{AA7DBC7A-BFC2-AB4A-CFF3-B3DB303E073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59696" y="818311"/>
            <a:ext cx="2520280" cy="876811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36B29718-7093-743C-FD28-9257A4A95A0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700332" y="187934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The one you really love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5" name="The one you really 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AD892D2-C4E6-3F21-0F3D-60C83EACBC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9FCD6302-D8DD-AD65-8D84-D263724B58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20337" y="5949280"/>
            <a:ext cx="2376264" cy="432048"/>
          </a:xfrm>
          <a:prstGeom prst="rect">
            <a:avLst/>
          </a:prstGeom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1681F08B-1B47-B936-6EEE-61516ED91158}"/>
              </a:ext>
            </a:extLst>
          </p:cNvPr>
          <p:cNvSpPr/>
          <p:nvPr/>
        </p:nvSpPr>
        <p:spPr>
          <a:xfrm>
            <a:off x="6262849" y="5514696"/>
            <a:ext cx="5926835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Segoe UI Black" panose="020B0A02040204020203" pitchFamily="34" charset="0"/>
                <a:ea typeface="Segoe UI Black" panose="020B0A02040204020203" pitchFamily="34" charset="0"/>
              </a:rPr>
              <a:t>Moto Show 28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Segoe UI Black" panose="020B0A02040204020203" pitchFamily="34" charset="0"/>
              <a:ea typeface="Segoe UI Black" panose="020B0A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7BAF3C-AD3D-749D-3922-F044A8084D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E482387-BB33-4F6B-6A50-795608F7AD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834240-343C-C060-D814-3EC679C28A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99F7C93-E810-CDD4-62CE-02B2CEB486D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CCC3C67F-12F4-E7E1-D87A-80E5FAD2542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4352" y="6166983"/>
            <a:ext cx="2232070" cy="286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F43BBE-C322-4872-6274-8E5A74D4F8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407E01-9FEB-5A65-047A-52DA50396C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604867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4261F459-C959-524B-07C0-6502B36875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3" y="6065862"/>
            <a:ext cx="2304257" cy="440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3E2D2D3-1A4B-F6D2-7B53-6074073E5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6A70321-6F50-488E-1952-E544BC6F6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5E31DE-591A-B4B9-6C43-209226EBFF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0AC753-1C5B-9E1C-E508-7BB3B97BFA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3E7B29B-137C-5DD2-5CC6-DDC896FCC0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0B515107-32F3-81B9-27E1-D40B6FEFC87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4" y="5949281"/>
            <a:ext cx="2298607" cy="432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0EDB7D-ACE1-82C0-686D-7B6EEBD86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644386-8D82-8EC4-89C5-919A4CEF8C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D233A7-5CC4-11A4-CEB3-298336332E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9F0386-FB0D-C822-1AA1-E722CCC14D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7C53BE-D06C-094F-4F83-01704805DF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A490B3D-39CE-9A22-5FA9-7CCB887633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07257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E155C2-6A00-268C-F743-510059F5E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57618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92EAC78-2ABE-BDF4-0E4C-753E3C2225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A840AA8-92B1-BEE0-1983-0C9849663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5881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3619041-11EE-FFB0-F721-3C7CA31307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CCB5B0D-CE69-479C-63EC-C1D6A4BD47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ADD76E-F108-562E-2490-2A04AC87B3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FAC7B856-04B5-FC58-EDE8-5695AE08D6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8BA7FCE-CB25-06C3-FF01-2B1E3D6AC3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DF2E025-863E-BF25-1F1C-DD4C437767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F5A08E35-E760-907B-7742-57E0FCBD38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8329" y="5972526"/>
            <a:ext cx="2423298" cy="4088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74A7742-827B-152F-B84C-A5A98205FA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7770782A-C134-743E-1D37-C0801D9807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EFDCC4-1217-60D1-AB48-B8723C2B5B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3EB8348-4700-07D7-017A-9939E249C9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704290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4DED6A06-8072-42B8-1D06-50272AA2EA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92344" y="5787986"/>
            <a:ext cx="2304256" cy="392976"/>
          </a:xfrm>
          <a:prstGeom prst="rect">
            <a:avLst/>
          </a:prstGeom>
        </p:spPr>
      </p:pic>
      <p:sp>
        <p:nvSpPr>
          <p:cNvPr id="9" name="Rectangle 9">
            <a:extLst>
              <a:ext uri="{FF2B5EF4-FFF2-40B4-BE49-F238E27FC236}">
                <a16:creationId xmlns:a16="http://schemas.microsoft.com/office/drawing/2014/main" id="{5429EB61-9D3A-2C98-24AB-C3639A865D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471055"/>
            <a:ext cx="10801200" cy="5721141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D9FBDCE4-402E-AF05-FB8B-AED47A635B1C}"/>
              </a:ext>
            </a:extLst>
          </p:cNvPr>
          <p:cNvSpPr/>
          <p:nvPr/>
        </p:nvSpPr>
        <p:spPr>
          <a:xfrm>
            <a:off x="7907988" y="5596187"/>
            <a:ext cx="3643884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2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2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2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354</TotalTime>
  <Words>31</Words>
  <Application>Microsoft Office PowerPoint</Application>
  <PresentationFormat>Širokoúhlá obrazovka</PresentationFormat>
  <Paragraphs>8</Paragraphs>
  <Slides>33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Segoe UI Black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123</cp:revision>
  <dcterms:created xsi:type="dcterms:W3CDTF">2020-02-21T13:54:42Z</dcterms:created>
  <dcterms:modified xsi:type="dcterms:W3CDTF">2023-08-03T15:12:48Z</dcterms:modified>
</cp:coreProperties>
</file>