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302" r:id="rId5"/>
    <p:sldId id="280" r:id="rId6"/>
    <p:sldId id="273" r:id="rId7"/>
    <p:sldId id="281" r:id="rId8"/>
    <p:sldId id="303" r:id="rId9"/>
    <p:sldId id="287" r:id="rId10"/>
    <p:sldId id="301" r:id="rId11"/>
    <p:sldId id="306" r:id="rId12"/>
    <p:sldId id="307" r:id="rId13"/>
    <p:sldId id="300" r:id="rId14"/>
    <p:sldId id="304" r:id="rId15"/>
    <p:sldId id="305" r:id="rId16"/>
    <p:sldId id="299" r:id="rId17"/>
    <p:sldId id="285" r:id="rId18"/>
    <p:sldId id="297" r:id="rId19"/>
    <p:sldId id="289" r:id="rId20"/>
    <p:sldId id="298" r:id="rId21"/>
    <p:sldId id="294" r:id="rId22"/>
    <p:sldId id="296" r:id="rId23"/>
    <p:sldId id="295" r:id="rId24"/>
    <p:sldId id="293" r:id="rId25"/>
    <p:sldId id="292" r:id="rId26"/>
    <p:sldId id="288" r:id="rId27"/>
    <p:sldId id="291" r:id="rId28"/>
    <p:sldId id="314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60ECD1F-D670-29AA-482E-4FD0C824B783}"/>
              </a:ext>
            </a:extLst>
          </p:cNvPr>
          <p:cNvSpPr/>
          <p:nvPr/>
        </p:nvSpPr>
        <p:spPr>
          <a:xfrm>
            <a:off x="-96688" y="2060848"/>
            <a:ext cx="1228868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Dary přírody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adeaux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la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B7C7A3-8836-488B-964D-A008B02099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F96DC50-5A06-4BB1-BDC0-2766FC9C8B8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423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3B1F43DA-7909-455F-8F38-B2A5B9B9435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24868" y="183191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Dary přírody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Dary příro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9CC17B5D-0038-4623-8FFF-DF8D1D7D5B70}"/>
              </a:ext>
            </a:extLst>
          </p:cNvPr>
          <p:cNvSpPr/>
          <p:nvPr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6">
            <a:extLst>
              <a:ext uri="{FF2B5EF4-FFF2-40B4-BE49-F238E27FC236}">
                <a16:creationId xmlns:a16="http://schemas.microsoft.com/office/drawing/2014/main" id="{F6FEAAB8-2CDE-416F-B41E-915315626F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5968548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Gifts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Geschenken</a:t>
            </a:r>
            <a:r>
              <a:rPr lang="cs-CZ" altLang="cs-CZ" sz="2000" b="1" dirty="0">
                <a:solidFill>
                  <a:srgbClr val="FF0000"/>
                </a:solidFill>
              </a:rPr>
              <a:t> van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natuur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Dons</a:t>
            </a:r>
            <a:r>
              <a:rPr lang="cs-CZ" altLang="cs-CZ" sz="2000" b="1" dirty="0">
                <a:solidFill>
                  <a:srgbClr val="FF0000"/>
                </a:solidFill>
              </a:rPr>
              <a:t> de la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Geschenke</a:t>
            </a:r>
            <a:r>
              <a:rPr lang="cs-CZ" altLang="cs-CZ" sz="2000" b="1" dirty="0">
                <a:solidFill>
                  <a:srgbClr val="FF0000"/>
                </a:solidFill>
              </a:rPr>
              <a:t>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Regals</a:t>
            </a:r>
            <a:r>
              <a:rPr lang="cs-CZ" altLang="cs-CZ" sz="2000" b="1" dirty="0">
                <a:solidFill>
                  <a:srgbClr val="FF0000"/>
                </a:solidFill>
              </a:rPr>
              <a:t> de la natura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Regalos</a:t>
            </a:r>
            <a:r>
              <a:rPr lang="cs-CZ" altLang="cs-CZ" sz="2000" b="1" dirty="0">
                <a:solidFill>
                  <a:srgbClr val="FF0000"/>
                </a:solidFill>
              </a:rPr>
              <a:t> de la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naturaleza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Presentes</a:t>
            </a:r>
            <a:r>
              <a:rPr lang="cs-CZ" altLang="cs-CZ" sz="2000" b="1" dirty="0">
                <a:solidFill>
                  <a:srgbClr val="FF0000"/>
                </a:solidFill>
              </a:rPr>
              <a:t> da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natureza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Ajándékokat</a:t>
            </a:r>
            <a:r>
              <a:rPr lang="cs-CZ" altLang="cs-CZ" sz="2000" b="1" dirty="0">
                <a:solidFill>
                  <a:srgbClr val="FF0000"/>
                </a:solidFill>
              </a:rPr>
              <a:t> a </a:t>
            </a:r>
            <a:r>
              <a:rPr lang="cs-CZ" altLang="cs-CZ" sz="2000" b="1" dirty="0" err="1">
                <a:solidFill>
                  <a:srgbClr val="FF0000"/>
                </a:solidFill>
              </a:rPr>
              <a:t>természet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Darurile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naturii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Darovi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narave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0BC83C3-B3C8-46C1-9A07-932ACB5D8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41986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EBFAF76C-C5DD-421C-AF35-E20092D3A1F6}"/>
              </a:ext>
            </a:extLst>
          </p:cNvPr>
          <p:cNvSpPr/>
          <p:nvPr/>
        </p:nvSpPr>
        <p:spPr>
          <a:xfrm>
            <a:off x="697957" y="889452"/>
            <a:ext cx="309634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Dary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přírody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D5E204-0BB5-4884-BEC3-804F5464FF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0131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B48EC7B-6202-41DF-BF15-B05FC43730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CEAC3E57-A439-4187-874A-7A830D223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B9D4B9-1412-4D0C-8F87-02F7DEFC6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1B6AF20-7463-42E0-9682-A3D46FD5D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9000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DEA867-BE3A-45D3-BCBC-77AD3A6FE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817FE1-E5B5-489F-A789-A3FFE17D7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881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938EB1-8EB9-4D93-B08A-30CFD7E07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431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69D1CA-8632-4B55-8716-3BBC8B76F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116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FF6076-72E4-4DBE-B689-D65A490BC5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802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3D61C6-45FB-4112-90FD-FE8F1DE27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7241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A9DAC2-A5AB-4CF0-873E-ADBDD2F5E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169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16F351-06AB-4A72-85DC-0FCAF3E5F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085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EFCD25-7ACF-4D34-8172-6069A0E86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D9ED03-9C2A-4BA0-9223-734389678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477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12B9AF-CDB8-44CB-B124-6EFE30BAEE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7286C48-E9D1-4713-94A1-BBEBDC407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499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CD03086-B157-4C49-9FA4-158652A3E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808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15058F7-D723-4801-B5BF-6B6D06437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125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2DFC98E-3E95-44EC-9786-FC2A258AB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278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66E5C9A-1AE7-4471-9C27-E5DFE96EE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747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95E3B473-333F-4554-9B4B-108CE495E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219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ECCEA51F-D994-4120-80A1-AF8D81BDC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EEF6B0F-DB59-4915-9B0F-0FAE4F2E93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CE4C41B5-4FEC-2E05-1D08-3A7B98699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8"/>
            <a:ext cx="10801200" cy="569808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41CBB96E-3112-6884-C67D-D6B1C3C92951}"/>
              </a:ext>
            </a:extLst>
          </p:cNvPr>
          <p:cNvSpPr/>
          <p:nvPr/>
        </p:nvSpPr>
        <p:spPr>
          <a:xfrm>
            <a:off x="3483497" y="5548673"/>
            <a:ext cx="500898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a nice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328</TotalTime>
  <Words>66</Words>
  <Application>Microsoft Office PowerPoint</Application>
  <PresentationFormat>Širokoúhlá obrazovka</PresentationFormat>
  <Paragraphs>11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2020-02-21T13:54:42Z</dcterms:created>
  <dcterms:modified xsi:type="dcterms:W3CDTF">2023-08-03T15:27:40Z</dcterms:modified>
</cp:coreProperties>
</file>