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972154C-1405-1915-4198-550C0B27AD9A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133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1765B7E-426D-286E-3F73-03D6407ADEB0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0279632-3D22-CFBC-0E87-92100A03F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705621"/>
            <a:ext cx="10513168" cy="5603699"/>
          </a:xfrm>
          <a:prstGeom prst="rect">
            <a:avLst/>
          </a:prstGeom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6B86AA5C-E8CD-D9B2-83C2-4E072E809C4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5624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7256D8BC-09B9-7CA5-8A42-9A31143372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96876" y="199743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I'm hurt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I'm hu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32D34B9-F8B8-6799-41E3-62754807C597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0C46D055-439F-64C0-BC6E-EC659CBD2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7E49210-17FF-97B0-C898-27DFA2239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6753"/>
            <a:ext cx="10801200" cy="54002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30B46F7-4B18-1DE2-232A-4B1F97E80E7A}"/>
              </a:ext>
            </a:extLst>
          </p:cNvPr>
          <p:cNvSpPr/>
          <p:nvPr/>
        </p:nvSpPr>
        <p:spPr>
          <a:xfrm>
            <a:off x="6803225" y="596587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133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5E339E7-F3CB-8F30-D239-F9B09D585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FC5CBB-AAA7-4AEA-CE0A-AC6C2CBB4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109ECE-CAF6-AF6B-B6E8-A11952D04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444DA7-0B71-5DA0-A402-2EDA1DC4A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F14505-5833-0E93-115C-29DB81B65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872A70-CDF1-9F5B-C46C-876C0C003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20F4B2-39FD-2A44-FF7D-66964F7B5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51DB6C-C0B0-D143-9C1D-072CD7FF19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21C8AE-8554-A117-F0DD-920872D0C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6CA051-EB0E-65CA-DA87-ABBA1CA7D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00057C-0BEB-69D1-3AAB-807CF1298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DF9B34-D20A-2694-C32B-5EAF564C7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C93B6D-B58B-0993-C692-E6ED09A57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C39ACC-CC8D-4352-100D-754821373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532E3C-79AD-A588-720F-D0B42C688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7F8D09-165F-6347-F474-260F33B1E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5D6935-FFD8-E74C-B548-10CFB3B51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98B937-AC59-2402-C3D0-3A84A80DF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16FC49-956B-C1AF-6553-BFB8A6D8A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0CD257-F493-1227-9529-A945D1DB46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F128BD-3B49-E287-1494-18E314ACE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2A8EC4-FA4C-43A1-7E0C-6113F47F0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E5985D-E836-CC76-162C-BEB26878E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940CAD-4F9D-94D7-5E0C-E8F83FDD4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3090FD-2C17-060A-2E50-D90EEB176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FE5B70-9B5F-B360-8B2B-5D6EF015F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3B91A556-C1C6-8929-9C83-C8DCB349AEA9}"/>
              </a:ext>
            </a:extLst>
          </p:cNvPr>
          <p:cNvSpPr/>
          <p:nvPr/>
        </p:nvSpPr>
        <p:spPr>
          <a:xfrm>
            <a:off x="695400" y="548680"/>
            <a:ext cx="10801200" cy="563228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4F08651-EC4A-FADA-9D2F-4E4E3497A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65" y="677039"/>
            <a:ext cx="10775335" cy="5422012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90F79F65-69FE-E83E-ECCE-22CD7A375479}"/>
              </a:ext>
            </a:extLst>
          </p:cNvPr>
          <p:cNvSpPr/>
          <p:nvPr/>
        </p:nvSpPr>
        <p:spPr>
          <a:xfrm>
            <a:off x="8904312" y="4509120"/>
            <a:ext cx="218045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67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2023-08-02T12:05:16Z</dcterms:modified>
</cp:coreProperties>
</file>