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307" r:id="rId19"/>
    <p:sldId id="295" r:id="rId20"/>
    <p:sldId id="294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2FFAF0B-D03E-61C8-87E7-62AE614833F4}"/>
              </a:ext>
            </a:extLst>
          </p:cNvPr>
          <p:cNvSpPr/>
          <p:nvPr/>
        </p:nvSpPr>
        <p:spPr>
          <a:xfrm>
            <a:off x="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A89F4403-9D80-6604-F520-CB445A95DB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5B70A735-9DEC-F7A5-A734-7B352D3E6EA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4232" y="234888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6BCA312F-FA3A-A6BF-9AE1-E0A76352A87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24868" y="363096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85640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ounds like a melody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Sounds like a mel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1982D1DE-51A4-0FF5-2EA2-D2E49BDAB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6680" y="6368599"/>
            <a:ext cx="122986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Aircraft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Avions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C6B96D4-8428-00E0-B993-17F123DF4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199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5B4918B-C207-F24A-68EE-055F789FDDA9}"/>
              </a:ext>
            </a:extLst>
          </p:cNvPr>
          <p:cNvSpPr/>
          <p:nvPr/>
        </p:nvSpPr>
        <p:spPr>
          <a:xfrm>
            <a:off x="7536160" y="1124744"/>
            <a:ext cx="3240360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Letadla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37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920A58-C603-221D-0C3E-F6E08BD5C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81A803-4C97-7AA1-BC0E-DA6E009C0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36CE8A-7C9E-8B4E-B928-0D5C99D62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3312"/>
            <a:ext cx="10801200" cy="584801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B4856A-6355-91E7-BCC6-EBE71B26A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68325A-4F82-7CEB-DD09-F3521D841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DEEC7E-8EA6-147E-B6DD-574ED7090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977CB2-90A1-3FD4-B0D2-30BF71D43B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1BF2BB-8E54-FCF2-0718-4E2CE6DB2F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A67896-7ED9-88E2-7066-C41D1A547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857096-2D5F-DB4A-9E22-B53148F46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183C87-0D83-2072-E8F0-1D1A93560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1F39E5-C4F0-0005-62E4-633D5D5BD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FD102D-023E-74FD-EDFE-56A9FA47D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4ED6B1-6DD1-AFF9-4F76-CC10E1555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9B771C-35EB-C1B7-EFCB-3C769FA2B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0F273E-13A0-0182-41D9-CA31043B2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B76056-AE0E-F53D-4133-AAF842FEE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AC6327-A667-A54A-C5E3-87CD684A4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E5B50A-E5CC-3B86-C128-FDDB28015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922CE7-C07F-E467-C2CA-F68E094BB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21D7B4-4C34-8420-4B5C-002C23C05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27B65C-A98B-8269-CAB6-8841D6425D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ADC5D3-51C6-78D8-07D4-C966FF546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60E01E-535A-653A-2086-2FD1AC54F7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004127-8353-6ABD-AA4A-C886B9864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5D829CF-ED5C-CF3E-6DCE-54E9CB04D2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079" y="5832158"/>
            <a:ext cx="2664296" cy="59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D9F00F-EE51-7521-3EA2-B4584660A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141CBF-B96E-05E3-35C0-93A2A760F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B1F26A4-C5CF-9423-5691-35942C5AE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900A5FE-85FB-665B-6595-17AC3527F24F}"/>
              </a:ext>
            </a:extLst>
          </p:cNvPr>
          <p:cNvSpPr/>
          <p:nvPr/>
        </p:nvSpPr>
        <p:spPr>
          <a:xfrm>
            <a:off x="4285692" y="836712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294</TotalTime>
  <Words>42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2023-08-02T16:25:03Z</dcterms:modified>
</cp:coreProperties>
</file>