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2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18" Type="http://schemas.openxmlformats.org/officeDocument/2006/relationships/image" Target="../media/image9.png"/><Relationship Id="rId3" Type="http://schemas.openxmlformats.org/officeDocument/2006/relationships/image" Target="../media/image1.png"/><Relationship Id="rId21" Type="http://schemas.openxmlformats.org/officeDocument/2006/relationships/audio" Target="../media/audio1.wav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20" Type="http://schemas.openxmlformats.org/officeDocument/2006/relationships/audio" Target="../media/audio9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audio" Target="../media/audio5.wav"/><Relationship Id="rId5" Type="http://schemas.openxmlformats.org/officeDocument/2006/relationships/image" Target="../media/image3.gif"/><Relationship Id="rId15" Type="http://schemas.openxmlformats.org/officeDocument/2006/relationships/image" Target="../media/image6.gif"/><Relationship Id="rId10" Type="http://schemas.openxmlformats.org/officeDocument/2006/relationships/audio" Target="../media/audio4.wav"/><Relationship Id="rId19" Type="http://schemas.openxmlformats.org/officeDocument/2006/relationships/image" Target="../media/image10.gif"/><Relationship Id="rId4" Type="http://schemas.openxmlformats.org/officeDocument/2006/relationships/image" Target="../media/image2.pn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A537717E-5DBF-799D-D340-0E2F2C5D1D14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105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687403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82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562" y="706636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4264789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884" y="3019064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206" y="552631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879D0AA-5BA1-82B9-9EA4-277F285E39A3}"/>
              </a:ext>
            </a:extLst>
          </p:cNvPr>
          <p:cNvSpPr/>
          <p:nvPr/>
        </p:nvSpPr>
        <p:spPr>
          <a:xfrm>
            <a:off x="21808" y="497465"/>
            <a:ext cx="9070535" cy="5670717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A438BBAD-5633-2ADB-4D3B-3D8F70812D3A}"/>
              </a:ext>
            </a:extLst>
          </p:cNvPr>
          <p:cNvSpPr/>
          <p:nvPr/>
        </p:nvSpPr>
        <p:spPr>
          <a:xfrm>
            <a:off x="80873" y="530431"/>
            <a:ext cx="9011470" cy="558355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414C4C02-8E37-647D-C715-8F31763278FC}"/>
              </a:ext>
            </a:extLst>
          </p:cNvPr>
          <p:cNvSpPr/>
          <p:nvPr/>
        </p:nvSpPr>
        <p:spPr>
          <a:xfrm>
            <a:off x="97958" y="6582118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F66443A3-19DE-1C87-77D1-8717EE04D7BA}"/>
              </a:ext>
            </a:extLst>
          </p:cNvPr>
          <p:cNvSpPr/>
          <p:nvPr/>
        </p:nvSpPr>
        <p:spPr>
          <a:xfrm>
            <a:off x="27173" y="587949"/>
            <a:ext cx="886865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Posezení s harmonikou 105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" name="Obrázek 15">
            <a:hlinkClick r:id="" action="ppaction://noaction">
              <a:snd r:embed="rId7" name="1 Keď som išiel cez tie hory.wav"/>
            </a:hlinkClick>
            <a:extLst>
              <a:ext uri="{FF2B5EF4-FFF2-40B4-BE49-F238E27FC236}">
                <a16:creationId xmlns:a16="http://schemas.microsoft.com/office/drawing/2014/main" id="{6ABE4FF0-994F-6FB5-F207-CA693E65F8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3" y="1197141"/>
            <a:ext cx="791271" cy="791271"/>
          </a:xfrm>
          <a:prstGeom prst="rect">
            <a:avLst/>
          </a:prstGeom>
        </p:spPr>
      </p:pic>
      <p:pic>
        <p:nvPicPr>
          <p:cNvPr id="38" name="Obrázek 37">
            <a:hlinkClick r:id="" action="ppaction://noaction">
              <a:snd r:embed="rId9" name="2 Ej hora, hora.wav"/>
            </a:hlinkClick>
            <a:extLst>
              <a:ext uri="{FF2B5EF4-FFF2-40B4-BE49-F238E27FC236}">
                <a16:creationId xmlns:a16="http://schemas.microsoft.com/office/drawing/2014/main" id="{9C171EC4-BC98-5B25-0B8B-9DA4432C7F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910" y="1238953"/>
            <a:ext cx="791271" cy="791271"/>
          </a:xfrm>
          <a:prstGeom prst="rect">
            <a:avLst/>
          </a:prstGeom>
        </p:spPr>
      </p:pic>
      <p:pic>
        <p:nvPicPr>
          <p:cNvPr id="42" name="Obrázek 41">
            <a:hlinkClick r:id="" action="ppaction://noaction">
              <a:snd r:embed="rId10" name="4 Dedinka moja.wav"/>
            </a:hlinkClick>
            <a:extLst>
              <a:ext uri="{FF2B5EF4-FFF2-40B4-BE49-F238E27FC236}">
                <a16:creationId xmlns:a16="http://schemas.microsoft.com/office/drawing/2014/main" id="{2310552B-8CFF-1AB7-40DB-CA7F89A7BC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6" y="2354034"/>
            <a:ext cx="791271" cy="791271"/>
          </a:xfrm>
          <a:prstGeom prst="rect">
            <a:avLst/>
          </a:prstGeom>
        </p:spPr>
      </p:pic>
      <p:pic>
        <p:nvPicPr>
          <p:cNvPr id="48" name="Obrázek 47">
            <a:hlinkClick r:id="" action="ppaction://noaction">
              <a:snd r:embed="rId11" name="3 Už je deň.wav"/>
            </a:hlinkClick>
            <a:extLst>
              <a:ext uri="{FF2B5EF4-FFF2-40B4-BE49-F238E27FC236}">
                <a16:creationId xmlns:a16="http://schemas.microsoft.com/office/drawing/2014/main" id="{45987EA9-3370-6745-C3DC-A3D6A67FB3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6" y="2343284"/>
            <a:ext cx="791271" cy="791271"/>
          </a:xfrm>
          <a:prstGeom prst="rect">
            <a:avLst/>
          </a:prstGeom>
        </p:spPr>
      </p:pic>
      <p:pic>
        <p:nvPicPr>
          <p:cNvPr id="50" name="Obrázek 49">
            <a:hlinkClick r:id="" action="ppaction://noaction">
              <a:snd r:embed="rId12" name="5 Ja som gazda dobrý.wav"/>
            </a:hlinkClick>
            <a:extLst>
              <a:ext uri="{FF2B5EF4-FFF2-40B4-BE49-F238E27FC236}">
                <a16:creationId xmlns:a16="http://schemas.microsoft.com/office/drawing/2014/main" id="{625A1CFD-2738-83F8-B817-3CC8403D5E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5" y="3510927"/>
            <a:ext cx="791271" cy="791271"/>
          </a:xfrm>
          <a:prstGeom prst="rect">
            <a:avLst/>
          </a:prstGeom>
        </p:spPr>
      </p:pic>
      <p:pic>
        <p:nvPicPr>
          <p:cNvPr id="52" name="Obrázek 51">
            <a:hlinkClick r:id="" action="ppaction://noaction">
              <a:snd r:embed="rId13" name="6 Červené vínečko.wav"/>
            </a:hlinkClick>
            <a:extLst>
              <a:ext uri="{FF2B5EF4-FFF2-40B4-BE49-F238E27FC236}">
                <a16:creationId xmlns:a16="http://schemas.microsoft.com/office/drawing/2014/main" id="{8D6DAD0A-D1BC-5CEE-C0D6-1D777520ED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7" y="3501355"/>
            <a:ext cx="791271" cy="791271"/>
          </a:xfrm>
          <a:prstGeom prst="rect">
            <a:avLst/>
          </a:prstGeom>
        </p:spPr>
      </p:pic>
      <p:pic>
        <p:nvPicPr>
          <p:cNvPr id="53" name="Obrázek 52">
            <a:hlinkClick r:id="" action="ppaction://noaction">
              <a:snd r:embed="rId14" name="7 Heligonka.wav"/>
            </a:hlinkClick>
            <a:extLst>
              <a:ext uri="{FF2B5EF4-FFF2-40B4-BE49-F238E27FC236}">
                <a16:creationId xmlns:a16="http://schemas.microsoft.com/office/drawing/2014/main" id="{F1B544C0-F26A-7D15-FC46-6368036C96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91" y="4650754"/>
            <a:ext cx="791271" cy="791271"/>
          </a:xfrm>
          <a:prstGeom prst="rect">
            <a:avLst/>
          </a:prstGeom>
        </p:spPr>
      </p:pic>
      <p:pic>
        <p:nvPicPr>
          <p:cNvPr id="55" name="Obrázek 54">
            <a:hlinkClick r:id="" action="ppaction://noaction">
              <a:snd r:embed="rId2" name="8 Zelená sa hájiček.wav"/>
            </a:hlinkClick>
            <a:extLst>
              <a:ext uri="{FF2B5EF4-FFF2-40B4-BE49-F238E27FC236}">
                <a16:creationId xmlns:a16="http://schemas.microsoft.com/office/drawing/2014/main" id="{55CD9196-A497-1EA7-D7B1-C6D4A4282C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312" y="4650754"/>
            <a:ext cx="791271" cy="791271"/>
          </a:xfrm>
          <a:prstGeom prst="rect">
            <a:avLst/>
          </a:prstGeom>
        </p:spPr>
      </p:pic>
      <p:sp>
        <p:nvSpPr>
          <p:cNvPr id="57" name="Text Box 47">
            <a:extLst>
              <a:ext uri="{FF2B5EF4-FFF2-40B4-BE49-F238E27FC236}">
                <a16:creationId xmlns:a16="http://schemas.microsoft.com/office/drawing/2014/main" id="{923409B8-1F5E-9E65-BC67-68AF03A171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0892" y="1887139"/>
            <a:ext cx="1190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Keď som išiel cez tie hory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2D4758A6-9B18-CEFD-762E-EDB3B1C89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4555" y="4187954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Červené vínečko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4" name="Text Box 47">
            <a:extLst>
              <a:ext uri="{FF2B5EF4-FFF2-40B4-BE49-F238E27FC236}">
                <a16:creationId xmlns:a16="http://schemas.microsoft.com/office/drawing/2014/main" id="{696A9CF2-12E5-62B9-AE26-FED85CFF1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0919" y="4229585"/>
            <a:ext cx="119134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Ja som gazda dobrý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6" name="Text Box 47">
            <a:extLst>
              <a:ext uri="{FF2B5EF4-FFF2-40B4-BE49-F238E27FC236}">
                <a16:creationId xmlns:a16="http://schemas.microsoft.com/office/drawing/2014/main" id="{1842ADC1-25CB-60B2-BC91-313B0D52D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8169" y="5524666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 Heligonka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CAD65BC-45CC-E5A6-4EE3-F977794A1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9928" y="5436964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Zelená sa hájiček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8" name="Text Box 47">
            <a:extLst>
              <a:ext uri="{FF2B5EF4-FFF2-40B4-BE49-F238E27FC236}">
                <a16:creationId xmlns:a16="http://schemas.microsoft.com/office/drawing/2014/main" id="{D4995FBB-52C3-C4E0-2672-794A62442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1178" y="3105855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Už je deň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9" name="Text Box 47">
            <a:extLst>
              <a:ext uri="{FF2B5EF4-FFF2-40B4-BE49-F238E27FC236}">
                <a16:creationId xmlns:a16="http://schemas.microsoft.com/office/drawing/2014/main" id="{1314A3C7-AA9C-DC90-F61F-BB608C1D9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2966" y="3039690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Dedinka moja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0" name="Text Box 47">
            <a:extLst>
              <a:ext uri="{FF2B5EF4-FFF2-40B4-BE49-F238E27FC236}">
                <a16:creationId xmlns:a16="http://schemas.microsoft.com/office/drawing/2014/main" id="{624DCA54-B7FA-9E07-87BF-28F2638D9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3548" y="1929052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Ej hora, hora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FE8EC31-CCA2-9527-F925-32CF5EE7E06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93800" y="3228515"/>
            <a:ext cx="5305076" cy="196569"/>
          </a:xfrm>
          <a:prstGeom prst="rect">
            <a:avLst/>
          </a:prstGeom>
        </p:spPr>
      </p:pic>
      <p:sp>
        <p:nvSpPr>
          <p:cNvPr id="23" name="WordArt 72">
            <a:extLst>
              <a:ext uri="{FF2B5EF4-FFF2-40B4-BE49-F238E27FC236}">
                <a16:creationId xmlns:a16="http://schemas.microsoft.com/office/drawing/2014/main" id="{89131175-EDDF-8FA7-6758-42C22DAB3D87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476202" y="1393772"/>
            <a:ext cx="1459310" cy="120754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24" name="Obrázek 15">
            <a:extLst>
              <a:ext uri="{FF2B5EF4-FFF2-40B4-BE49-F238E27FC236}">
                <a16:creationId xmlns:a16="http://schemas.microsoft.com/office/drawing/2014/main" id="{27A94659-3E88-4342-2325-100EAEF8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674" y="1643752"/>
            <a:ext cx="756370" cy="672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DAC33D2F-6301-3771-B6CA-00602AE0A22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969" y="1385260"/>
            <a:ext cx="741280" cy="74128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61E84C9-34E9-82EE-569C-1C120EB11A4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204" y="5073256"/>
            <a:ext cx="741280" cy="741280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6E7450E9-AD1D-DF64-5FFE-C99F6AD48DC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657" y="2439665"/>
            <a:ext cx="5632680" cy="3563554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34FCED8A-4132-5D0E-57FA-FA58B3A6D7B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89" y="5144105"/>
            <a:ext cx="741280" cy="741280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EC8B994C-7F53-0B9E-00F8-F7FA6D93F91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004" y="3394559"/>
            <a:ext cx="984569" cy="984569"/>
          </a:xfrm>
          <a:prstGeom prst="rect">
            <a:avLst/>
          </a:prstGeom>
        </p:spPr>
      </p:pic>
      <p:pic>
        <p:nvPicPr>
          <p:cNvPr id="25" name="Obrázek 24">
            <a:extLst>
              <a:ext uri="{FF2B5EF4-FFF2-40B4-BE49-F238E27FC236}">
                <a16:creationId xmlns:a16="http://schemas.microsoft.com/office/drawing/2014/main" id="{FB476D47-33B6-0EB5-9744-B0D9FF14CE5C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186" y="4517468"/>
            <a:ext cx="1490406" cy="939929"/>
          </a:xfrm>
          <a:prstGeom prst="rect">
            <a:avLst/>
          </a:prstGeom>
        </p:spPr>
      </p:pic>
      <p:pic>
        <p:nvPicPr>
          <p:cNvPr id="8" name="Obrázek 7">
            <a:hlinkClick r:id="" action="ppaction://noaction">
              <a:snd r:embed="rId20" name="9 Dobrú noc, hviezdičky.wav"/>
            </a:hlinkClick>
            <a:extLst>
              <a:ext uri="{FF2B5EF4-FFF2-40B4-BE49-F238E27FC236}">
                <a16:creationId xmlns:a16="http://schemas.microsoft.com/office/drawing/2014/main" id="{5EFFB1AA-F2BC-3007-C14E-38C154CF5D9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800" y="1200159"/>
            <a:ext cx="791271" cy="791271"/>
          </a:xfrm>
          <a:prstGeom prst="rect">
            <a:avLst/>
          </a:prstGeom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440951D7-1646-B9DC-F697-05999F3216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7799" y="1938548"/>
            <a:ext cx="14085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Dobrú</a:t>
            </a:r>
            <a:r>
              <a:rPr lang="cs-CZ" altLang="cs-CZ" sz="1200" b="1" dirty="0">
                <a:solidFill>
                  <a:srgbClr val="FFFF00"/>
                </a:solidFill>
              </a:rPr>
              <a:t> noc, </a:t>
            </a:r>
            <a:r>
              <a:rPr lang="cs-CZ" altLang="cs-CZ" sz="1200" b="1" dirty="0" err="1">
                <a:solidFill>
                  <a:srgbClr val="FFFF00"/>
                </a:solidFill>
              </a:rPr>
              <a:t>hviezdičky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00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Zelená sa hájiček.wav"/>
          </p:stSnd>
        </p:sndAc>
      </p:transition>
    </mc:Choice>
    <mc:Fallback xmlns="">
      <p:transition spd="slow">
        <p:split orient="vert"/>
        <p:sndAc>
          <p:stSnd>
            <p:snd r:embed="rId21" name="8 Zelená sa hájiček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323</TotalTime>
  <Words>54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96</cp:revision>
  <dcterms:created xsi:type="dcterms:W3CDTF">2020-02-21T13:54:42Z</dcterms:created>
  <dcterms:modified xsi:type="dcterms:W3CDTF">2023-08-01T15:30:23Z</dcterms:modified>
</cp:coreProperties>
</file>