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310" r:id="rId7"/>
    <p:sldId id="273" r:id="rId8"/>
    <p:sldId id="309" r:id="rId9"/>
    <p:sldId id="308" r:id="rId10"/>
    <p:sldId id="307" r:id="rId11"/>
    <p:sldId id="306" r:id="rId12"/>
    <p:sldId id="305" r:id="rId13"/>
    <p:sldId id="303" r:id="rId14"/>
    <p:sldId id="300" r:id="rId15"/>
    <p:sldId id="302" r:id="rId16"/>
    <p:sldId id="304" r:id="rId17"/>
    <p:sldId id="299" r:id="rId18"/>
    <p:sldId id="298" r:id="rId19"/>
    <p:sldId id="301" r:id="rId20"/>
    <p:sldId id="297" r:id="rId21"/>
    <p:sldId id="296" r:id="rId22"/>
    <p:sldId id="295" r:id="rId23"/>
    <p:sldId id="294" r:id="rId24"/>
    <p:sldId id="293" r:id="rId25"/>
    <p:sldId id="292" r:id="rId26"/>
    <p:sldId id="285" r:id="rId27"/>
    <p:sldId id="288" r:id="rId28"/>
    <p:sldId id="278" r:id="rId29"/>
    <p:sldId id="289" r:id="rId30"/>
    <p:sldId id="287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AA2513A-6B9F-C80E-A5A1-19D8D9745E2C}"/>
              </a:ext>
            </a:extLst>
          </p:cNvPr>
          <p:cNvSpPr/>
          <p:nvPr/>
        </p:nvSpPr>
        <p:spPr>
          <a:xfrm>
            <a:off x="-13855" y="1916832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Karibské ostrovy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Carribean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islands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FC4B75-C880-45E2-A585-534C2D455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21B67BB-30DA-4562-8538-50AF6F3649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04112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009B376-03B6-414E-B938-F49B811ECFF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44748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Tres Lagrima 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Tres Lagrim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03C44E64-BF48-4727-A6CA-060F3F4BC834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9A988FE5-660B-4F15-B1A2-1514D842F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5900745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Caribbean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Islands</a:t>
            </a:r>
            <a:r>
              <a:rPr lang="cs-CZ" altLang="cs-CZ" sz="2000" b="1" dirty="0">
                <a:solidFill>
                  <a:srgbClr val="FF0000"/>
                </a:solidFill>
              </a:rPr>
              <a:t>    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îles</a:t>
            </a:r>
            <a:r>
              <a:rPr lang="cs-CZ" altLang="cs-CZ" sz="2000" b="1" dirty="0">
                <a:solidFill>
                  <a:srgbClr val="FF0000"/>
                </a:solidFill>
              </a:rPr>
              <a:t>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Caraïbes</a:t>
            </a:r>
            <a:r>
              <a:rPr lang="cs-CZ" altLang="cs-CZ" sz="2000" b="1" dirty="0">
                <a:solidFill>
                  <a:srgbClr val="FF0000"/>
                </a:solidFill>
              </a:rPr>
              <a:t> 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Caribische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eilanden</a:t>
            </a:r>
            <a:r>
              <a:rPr lang="cs-CZ" altLang="cs-CZ" sz="2000" b="1" dirty="0">
                <a:solidFill>
                  <a:srgbClr val="FF0000"/>
                </a:solidFill>
              </a:rPr>
              <a:t> 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karibischen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Inseln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Wyspy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Karaibskie</a:t>
            </a:r>
            <a:r>
              <a:rPr lang="cs-CZ" altLang="cs-CZ" sz="2000" b="1" dirty="0">
                <a:solidFill>
                  <a:srgbClr val="FF0000"/>
                </a:solidFill>
              </a:rPr>
              <a:t>    Las </a:t>
            </a:r>
            <a:r>
              <a:rPr lang="cs-CZ" altLang="cs-CZ" sz="2000" b="1" dirty="0" err="1">
                <a:solidFill>
                  <a:srgbClr val="FF0000"/>
                </a:solidFill>
              </a:rPr>
              <a:t>Islas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Caribe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Ilhas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Caribe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Insulele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Caraibe</a:t>
            </a:r>
            <a:r>
              <a:rPr lang="cs-CZ" altLang="cs-CZ" sz="2000" b="1" dirty="0">
                <a:solidFill>
                  <a:srgbClr val="FF0000"/>
                </a:solidFill>
              </a:rPr>
              <a:t>     A Karib-</a:t>
            </a:r>
            <a:r>
              <a:rPr lang="cs-CZ" altLang="cs-CZ" sz="2000" b="1" dirty="0" err="1">
                <a:solidFill>
                  <a:srgbClr val="FF0000"/>
                </a:solidFill>
              </a:rPr>
              <a:t>szigetek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C4DA36C-B5BA-4499-A7AC-2DF8BF6C6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0971"/>
            <a:ext cx="10801200" cy="525658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5FCB70-D1F2-4956-B839-EA908F364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803" y="705071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7">
            <a:extLst>
              <a:ext uri="{FF2B5EF4-FFF2-40B4-BE49-F238E27FC236}">
                <a16:creationId xmlns:a16="http://schemas.microsoft.com/office/drawing/2014/main" id="{92E64F5A-A850-4EEF-8AC8-1F6A5452C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425" y="740775"/>
            <a:ext cx="1150938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58DBED-AB21-423C-AF96-CA70F69AF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89" y="705070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5">
            <a:extLst>
              <a:ext uri="{FF2B5EF4-FFF2-40B4-BE49-F238E27FC236}">
                <a16:creationId xmlns:a16="http://schemas.microsoft.com/office/drawing/2014/main" id="{9425315E-FBD6-4F2A-A00D-6FC8085E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353" y="732782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61EC5E-E401-4DDB-937F-35A31C926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160" y="705070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5184EFB8-BBA9-4BC7-9D95-13F631E5C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281" y="732782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3 Rectángulo">
            <a:extLst>
              <a:ext uri="{FF2B5EF4-FFF2-40B4-BE49-F238E27FC236}">
                <a16:creationId xmlns:a16="http://schemas.microsoft.com/office/drawing/2014/main" id="{C84AA605-FDCA-493B-AD20-0B8085D11854}"/>
              </a:ext>
            </a:extLst>
          </p:cNvPr>
          <p:cNvSpPr/>
          <p:nvPr/>
        </p:nvSpPr>
        <p:spPr>
          <a:xfrm>
            <a:off x="-135223" y="1772816"/>
            <a:ext cx="1231336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The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Carribean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Islands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               Karibské ostrovy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5" name="Text Box 8">
            <a:extLst>
              <a:ext uri="{FF2B5EF4-FFF2-40B4-BE49-F238E27FC236}">
                <a16:creationId xmlns:a16="http://schemas.microsoft.com/office/drawing/2014/main" id="{D3FEDE87-D93B-4C61-82ED-C0CE6BAC6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1852" y="1375773"/>
            <a:ext cx="9334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Aruba</a:t>
            </a: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DBC193FB-5556-4A42-ABDA-BB4822409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986" y="1378391"/>
            <a:ext cx="1035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Bonaire</a:t>
            </a:r>
          </a:p>
        </p:txBody>
      </p:sp>
      <p:sp>
        <p:nvSpPr>
          <p:cNvPr id="17" name="Text Box 12">
            <a:extLst>
              <a:ext uri="{FF2B5EF4-FFF2-40B4-BE49-F238E27FC236}">
                <a16:creationId xmlns:a16="http://schemas.microsoft.com/office/drawing/2014/main" id="{8A67695F-5E3A-45EB-8F05-2B2C606A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3606" y="1427549"/>
            <a:ext cx="730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Saba</a:t>
            </a:r>
          </a:p>
        </p:txBody>
      </p:sp>
      <p:sp>
        <p:nvSpPr>
          <p:cNvPr id="18" name="Text Box 14">
            <a:extLst>
              <a:ext uri="{FF2B5EF4-FFF2-40B4-BE49-F238E27FC236}">
                <a16:creationId xmlns:a16="http://schemas.microsoft.com/office/drawing/2014/main" id="{E4473E8B-23F0-4EB9-8793-FC010D041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1994" y="1415517"/>
            <a:ext cx="25757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Sint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Eustatius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46714E35-8502-43C8-B6DD-449697280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2294" y="1387071"/>
            <a:ext cx="20509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Sint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Maarten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  <p:sp>
        <p:nvSpPr>
          <p:cNvPr id="20" name="Text Box 20">
            <a:extLst>
              <a:ext uri="{FF2B5EF4-FFF2-40B4-BE49-F238E27FC236}">
                <a16:creationId xmlns:a16="http://schemas.microsoft.com/office/drawing/2014/main" id="{8A1831A5-0F50-4047-B7BE-77ECD64D22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6065" y="1387071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b="1" dirty="0" err="1">
                <a:solidFill>
                  <a:srgbClr val="FF0000"/>
                </a:solidFill>
              </a:rPr>
              <a:t>Antilles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738DB8A-856D-4963-954B-2A2502843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9A7E5B-69C4-40B7-9255-C9CC74971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4ACBB1-7A35-4A85-A037-AA8B808D7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55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>
            <a:extLst>
              <a:ext uri="{FF2B5EF4-FFF2-40B4-BE49-F238E27FC236}">
                <a16:creationId xmlns:a16="http://schemas.microsoft.com/office/drawing/2014/main" id="{E3BACA0B-64A7-4C93-A8D6-C5C76146B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FC9927-3CED-435D-8B84-B1ED292E7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35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7A7D21-97AA-40C9-BE1E-4E770F33E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009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C2E6EA-65C6-4988-8923-514DB0275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51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D148A9-F5EC-40D8-873C-C4BF880B9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93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B130CD-3549-499E-883D-3D1C8BDD8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776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F9C80A-F62C-4153-8D16-DDDFC46C0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597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F5924A-8F12-4309-9412-E70A0C4CD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2871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C75B48-8692-4812-9C91-FFDDD7B0D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6889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604614-5E33-4008-9C74-0D1D50F4D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96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D9DF42-4652-489C-887F-9F5053889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715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922394-1295-4B42-BB8A-A5BBDAC98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836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341B727-3321-4B4A-980F-A02B30C6E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13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CE27C5-E4BC-497F-AB29-478827DE3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630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621ED76-1BEE-4BF7-AAB9-F97FC8990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82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914DCB-A50E-460D-A8EF-B5149BBAF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42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A6348DE-1A8C-443A-95F6-1F7B65299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954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4615E8A6-183F-4023-849F-4F64045DC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21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1EF2D7-1BD7-4073-ACCF-F9A123DE0D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303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53949A-58B7-4AF9-A1D9-ADC5141BA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86997AE-C6AB-4C08-88B4-781065941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5DECADE-D900-4DA5-8DAB-E720A4921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D6AF54-8ABA-40F0-8369-413402F45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609126-E98E-46C4-97AD-B056B177F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3ABC65-E524-416B-961C-940BD4475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B160E14-1B24-080D-316E-832FF0850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90" y="438690"/>
            <a:ext cx="10800309" cy="57422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E60C35DB-B9CE-23B8-243E-742952C1C0B4}"/>
              </a:ext>
            </a:extLst>
          </p:cNvPr>
          <p:cNvSpPr/>
          <p:nvPr/>
        </p:nvSpPr>
        <p:spPr>
          <a:xfrm>
            <a:off x="839416" y="657683"/>
            <a:ext cx="288032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Karibské ostrovy</Template>
  <TotalTime>215</TotalTime>
  <Words>74</Words>
  <Application>Microsoft Office PowerPoint</Application>
  <PresentationFormat>Širokoúhlá obrazovka</PresentationFormat>
  <Paragraphs>17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47</cp:revision>
  <dcterms:created xsi:type="dcterms:W3CDTF">2021-11-03T12:38:57Z</dcterms:created>
  <dcterms:modified xsi:type="dcterms:W3CDTF">2023-08-01T15:53:31Z</dcterms:modified>
</cp:coreProperties>
</file>