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75" r:id="rId19"/>
    <p:sldId id="277" r:id="rId20"/>
    <p:sldId id="272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imf+0hRohXgGPwFL+9xHA==" hashData="7osEIUJkiSdcKsaMtTpr6sxXQf9vYa8ysvQ8E78pDiN57ljQoQucvZwgxGcXjETCoJEfYgcbjSE9BNM8XVt4T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96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7864-23AF-4D45-9D84-B2B7E86E5C1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88E18-B88A-41E9-8FD4-B7877BC38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10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7864-23AF-4D45-9D84-B2B7E86E5C1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88E18-B88A-41E9-8FD4-B7877BC38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22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7864-23AF-4D45-9D84-B2B7E86E5C1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88E18-B88A-41E9-8FD4-B7877BC38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30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7864-23AF-4D45-9D84-B2B7E86E5C1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88E18-B88A-41E9-8FD4-B7877BC38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59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7864-23AF-4D45-9D84-B2B7E86E5C1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88E18-B88A-41E9-8FD4-B7877BC38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45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7864-23AF-4D45-9D84-B2B7E86E5C1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88E18-B88A-41E9-8FD4-B7877BC38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70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7864-23AF-4D45-9D84-B2B7E86E5C1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88E18-B88A-41E9-8FD4-B7877BC38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37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7864-23AF-4D45-9D84-B2B7E86E5C1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88E18-B88A-41E9-8FD4-B7877BC38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22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7864-23AF-4D45-9D84-B2B7E86E5C1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88E18-B88A-41E9-8FD4-B7877BC38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79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7864-23AF-4D45-9D84-B2B7E86E5C1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88E18-B88A-41E9-8FD4-B7877BC38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23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7864-23AF-4D45-9D84-B2B7E86E5C1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88E18-B88A-41E9-8FD4-B7877BC38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51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747864-23AF-4D45-9D84-B2B7E86E5C10}" type="datetimeFigureOut">
              <a:rPr lang="fr-FR" smtClean="0"/>
              <a:t>30/07/2023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88E18-B88A-41E9-8FD4-B7877BC38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234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dicocitations.lemonde.fr/citation_auteur_ajout/13390.php" TargetMode="External"/><Relationship Id="rId3" Type="http://schemas.openxmlformats.org/officeDocument/2006/relationships/hyperlink" Target="https://dicocitations.lemonde.fr/citation_auteur_ajout/12471.php" TargetMode="External"/><Relationship Id="rId7" Type="http://schemas.openxmlformats.org/officeDocument/2006/relationships/hyperlink" Target="https://dicocitations.lemonde.fr/citation_auteur_ajout/13388.php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icocitations.lemonde.fr/citation_auteur_ajout/12864.php" TargetMode="External"/><Relationship Id="rId5" Type="http://schemas.openxmlformats.org/officeDocument/2006/relationships/hyperlink" Target="https://dicocitations.lemonde.fr/citation_auteur_ajout/12590.php" TargetMode="External"/><Relationship Id="rId4" Type="http://schemas.openxmlformats.org/officeDocument/2006/relationships/hyperlink" Target="https://dicocitations.lemonde.fr/citation_auteur_ajout/12473.php" TargetMode="External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RÃ©sultat de recherche d'images pour &quot;proverbes et citations comiques&quot;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8976" y="0"/>
            <a:ext cx="42630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RÃ©sultat de recherche d'images pour &quot;proverbes et citations comiques&quot;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8" y="1"/>
            <a:ext cx="39331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0" name="Picture 10" descr="RÃ©sultat de recherche d'images pour &quot;hellocrazy.com&quot;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011" y="0"/>
            <a:ext cx="41335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4" name="Picture 14" descr="RÃ©sultat de recherche d'images pour &quot;hellocrazy.com&quot;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010" y="0"/>
            <a:ext cx="42943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114594" y="5934670"/>
            <a:ext cx="6369949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innerShdw blurRad="114300">
                    <a:prstClr val="black"/>
                  </a:innerShdw>
                </a:effectLst>
              </a:rPr>
              <a:t>Dictons et Humours 2</a:t>
            </a:r>
            <a:endParaRPr lang="fr-FR" sz="5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innerShdw blurRad="114300">
                  <a:prstClr val="black"/>
                </a:inn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127" y="276143"/>
            <a:ext cx="1910177" cy="2158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88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Musique d'ouverture Disneyland Park ( Spiel sans paroles ) !_NEW.wav"/>
          </p:stSnd>
        </p:sndAc>
      </p:transition>
    </mc:Choice>
    <mc:Fallback xmlns="">
      <p:transition spd="slow">
        <p:sndAc>
          <p:stSnd loop="1">
            <p:snd r:embed="rId8" name="Musique d'ouverture Disneyland Park ( Spiel sans paroles ) !_NE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659" y="595920"/>
            <a:ext cx="3437524" cy="2134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79" y="361689"/>
            <a:ext cx="3940436" cy="2632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208" y="498170"/>
            <a:ext cx="2718147" cy="294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79" y="3750393"/>
            <a:ext cx="3940436" cy="2249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740" y="3568352"/>
            <a:ext cx="2943615" cy="328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6426" y="3568352"/>
            <a:ext cx="3780773" cy="2882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22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Super Citation - Panneau Humour - ListSpirit.com - Leading  GL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0"/>
            <a:ext cx="7010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associÃ©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-1"/>
            <a:ext cx="4972050" cy="675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658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vent citation humour - Pas faux nous sommes assez prÃ©visibles  XJ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Il est trÃ¨s fort ce MANU (Humour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1" y="0"/>
            <a:ext cx="6477000" cy="675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518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opulaire Mariage facebook | Humour | Pinterest | Facebook, Mariages et Pouvoirs ZX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5198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abuleux Les 25 meilleures idÃ©es de la catÃ©gorie Anniversaire 50 ans humour  BZ5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714" y="0"/>
            <a:ext cx="4206527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Favori Citation - Image drÃ´le, photo drole et videos drÃ´les Ã  dÃ©couvrir  LX8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9" b="5571"/>
          <a:stretch/>
        </p:blipFill>
        <p:spPr bwMode="auto">
          <a:xfrm>
            <a:off x="7906140" y="0"/>
            <a:ext cx="42190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55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onnu LA CHANCE DES + 50 ANS - AtmosphÃ¨re Citation MT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86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TrÃ¨s Anniversaire De Mariage QJ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0"/>
            <a:ext cx="78830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035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Image associÃ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525" y="0"/>
            <a:ext cx="4943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 associÃ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83880"/>
            <a:ext cx="7248524" cy="3274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Image associÃ©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7248525" cy="3583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14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Il n'y a pas de problÃ¨me papa,j'en ai dÃ©jÃ  vu un.Le facteur s'en sert pour brosser les dents de maman (Humour sexy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85387"/>
            <a:ext cx="4943475" cy="337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795387" y="183158"/>
            <a:ext cx="7515616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0" i="0" u="sng" strike="noStrike" cap="none" normalizeH="0" baseline="0" dirty="0" smtClean="0">
                <a:ln>
                  <a:noFill/>
                </a:ln>
                <a:solidFill>
                  <a:srgbClr val="0090D3"/>
                </a:solidFill>
                <a:effectLst/>
                <a:latin typeface="Arial" panose="020B0604020202020204" pitchFamily="34" charset="0"/>
                <a:hlinkClick r:id="rId3"/>
              </a:rPr>
              <a:t>D'après une étude américaine, 20% des habitants de notre planète parle anglais. Oui, les 80% restant n'ont pas compris la question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200" b="0" i="0" u="sng" strike="noStrike" cap="none" normalizeH="0" baseline="0" dirty="0" smtClean="0">
                <a:ln>
                  <a:noFill/>
                </a:ln>
                <a:solidFill>
                  <a:srgbClr val="0090D3"/>
                </a:solidFill>
                <a:effectLst/>
                <a:latin typeface="Arial" panose="020B0604020202020204" pitchFamily="34" charset="0"/>
                <a:hlinkClick r:id="rId3"/>
              </a:rPr>
              <a:t>.</a:t>
            </a:r>
            <a:endParaRPr kumimoji="0" lang="fr-FR" alt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Jean </a:t>
            </a:r>
            <a:r>
              <a:rPr kumimoji="0" lang="fr-FR" altLang="fr-FR" sz="1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Yanne</a:t>
            </a: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795386" y="1117065"/>
            <a:ext cx="7515617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0" i="0" u="sng" strike="noStrike" cap="none" normalizeH="0" baseline="0" dirty="0" smtClean="0">
                <a:ln>
                  <a:noFill/>
                </a:ln>
                <a:solidFill>
                  <a:srgbClr val="0090D3"/>
                </a:solidFill>
                <a:effectLst/>
                <a:latin typeface="Arial" panose="020B0604020202020204" pitchFamily="34" charset="0"/>
                <a:hlinkClick r:id="rId4"/>
              </a:rPr>
              <a:t>Je sais que, pour une femme c'est difficile de rendre un homme heureux. Mais si ce travail vous paraît trop dur toute seule, mettez-vous à plusieurs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200" b="0" i="0" u="sng" strike="noStrike" cap="none" normalizeH="0" baseline="0" dirty="0" smtClean="0">
                <a:ln>
                  <a:noFill/>
                </a:ln>
                <a:solidFill>
                  <a:srgbClr val="0090D3"/>
                </a:solidFill>
                <a:effectLst/>
                <a:latin typeface="Arial" panose="020B0604020202020204" pitchFamily="34" charset="0"/>
                <a:hlinkClick r:id="rId4"/>
              </a:rPr>
              <a:t>.</a:t>
            </a:r>
            <a:endParaRPr kumimoji="0" lang="fr-FR" alt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Pierre Desproges</a:t>
            </a: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070959" y="2050972"/>
            <a:ext cx="7240044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0" i="0" u="sng" strike="noStrike" cap="none" normalizeH="0" baseline="0" dirty="0" smtClean="0">
                <a:ln>
                  <a:noFill/>
                </a:ln>
                <a:solidFill>
                  <a:srgbClr val="0090D3"/>
                </a:solidFill>
                <a:effectLst/>
                <a:latin typeface="Arial" panose="020B0604020202020204" pitchFamily="34" charset="0"/>
                <a:hlinkClick r:id="rId5"/>
              </a:rPr>
              <a:t>Je ne crois aux statistiques que lorsque je les ai moi-même falsifiées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200" b="0" i="0" u="sng" strike="noStrike" cap="none" normalizeH="0" baseline="0" dirty="0" smtClean="0">
                <a:ln>
                  <a:noFill/>
                </a:ln>
                <a:solidFill>
                  <a:srgbClr val="0090D3"/>
                </a:solidFill>
                <a:effectLst/>
                <a:latin typeface="Arial" panose="020B0604020202020204" pitchFamily="34" charset="0"/>
                <a:hlinkClick r:id="rId5"/>
              </a:rPr>
              <a:t>.</a:t>
            </a:r>
            <a:endParaRPr kumimoji="0" lang="fr-FR" alt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Winston Churchill</a:t>
            </a:r>
            <a:endParaRPr kumimoji="0" lang="fr-FR" alt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altLang="fr-FR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519814" y="2877157"/>
            <a:ext cx="7515617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0" i="0" u="sng" strike="noStrike" cap="none" normalizeH="0" baseline="0" dirty="0" smtClean="0">
                <a:ln>
                  <a:noFill/>
                </a:ln>
                <a:solidFill>
                  <a:srgbClr val="0090D3"/>
                </a:solidFill>
                <a:effectLst/>
                <a:latin typeface="Arial" panose="020B0604020202020204" pitchFamily="34" charset="0"/>
                <a:hlinkClick r:id="rId6"/>
              </a:rPr>
              <a:t>Ma femme est sans défense : heureusement pour elle, sinon on la confondrait avec un éléphant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200" b="0" i="0" u="sng" strike="noStrike" cap="none" normalizeH="0" baseline="0" dirty="0" smtClean="0">
                <a:ln>
                  <a:noFill/>
                </a:ln>
                <a:solidFill>
                  <a:srgbClr val="0090D3"/>
                </a:solidFill>
                <a:effectLst/>
                <a:latin typeface="Arial" panose="020B0604020202020204" pitchFamily="34" charset="0"/>
                <a:hlinkClick r:id="rId6"/>
              </a:rPr>
              <a:t>.</a:t>
            </a:r>
            <a:endParaRPr kumimoji="0" lang="fr-FR" alt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Pierre Doris</a:t>
            </a: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3724405" y="4068494"/>
            <a:ext cx="7791189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0" i="0" u="none" strike="noStrike" cap="none" normalizeH="0" baseline="0" dirty="0" smtClean="0">
                <a:ln>
                  <a:noFill/>
                </a:ln>
                <a:solidFill>
                  <a:srgbClr val="0090D3"/>
                </a:solidFill>
                <a:effectLst/>
                <a:latin typeface="Arial" panose="020B0604020202020204" pitchFamily="34" charset="0"/>
                <a:hlinkClick r:id="rId7"/>
              </a:rPr>
              <a:t>A part les singes, tous les animaux refusent de faire l'amour face à face. Ils doivent pressentir que le derrière se ride moins vite que le visage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200" b="0" i="0" u="none" strike="noStrike" cap="none" normalizeH="0" baseline="0" dirty="0" smtClean="0">
                <a:ln>
                  <a:noFill/>
                </a:ln>
                <a:solidFill>
                  <a:srgbClr val="0090D3"/>
                </a:solidFill>
                <a:effectLst/>
                <a:latin typeface="Arial" panose="020B0604020202020204" pitchFamily="34" charset="0"/>
                <a:hlinkClick r:id="rId7"/>
              </a:rPr>
              <a:t>.</a:t>
            </a:r>
            <a:endParaRPr kumimoji="0" lang="fr-FR" alt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Sim</a:t>
            </a: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665950" y="5301186"/>
            <a:ext cx="7933151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1" i="0" u="sng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hlinkClick r:id="rId8"/>
              </a:rPr>
              <a:t>Il ne faut jamais juger les gens sur leurs fréquentations. Tenez, Judas, par exemple, il avait des amis irréprochables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200" b="0" i="0" u="sng" strike="noStrike" cap="none" normalizeH="0" baseline="0" dirty="0" smtClean="0">
                <a:ln>
                  <a:noFill/>
                </a:ln>
                <a:solidFill>
                  <a:srgbClr val="0090D3"/>
                </a:solidFill>
                <a:effectLst/>
                <a:latin typeface="Arial" panose="020B0604020202020204" pitchFamily="34" charset="0"/>
                <a:hlinkClick r:id="rId8"/>
              </a:rPr>
              <a:t>.</a:t>
            </a:r>
            <a:endParaRPr kumimoji="0" lang="fr-FR" alt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Verlaine</a:t>
            </a: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3" name="Picture 2" descr="Imaginez un monde sans femmes.ben! vous auriez vachement mal au cul les mec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4070959" cy="318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3858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associÃ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1468"/>
            <a:ext cx="6000750" cy="6756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 associÃ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633" y="0"/>
            <a:ext cx="5390367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051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associÃ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745" y="0"/>
            <a:ext cx="4642502" cy="390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492" y="-25052"/>
            <a:ext cx="3894508" cy="431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Image associÃ©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052"/>
            <a:ext cx="4208745" cy="450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10" descr="RÃ©sultat de recherche d'images pour &quot;proverbes et citations comique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2048412" cy="2048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9228" name="Picture 12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4" y="4289774"/>
            <a:ext cx="3857625" cy="250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2" name="Picture 16" descr="Mais c'est bien sÃ»r (Humour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593" y="3908120"/>
            <a:ext cx="4791075" cy="294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6" name="Picture 20" descr="Humour d'ivrogn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2646" y="4033381"/>
            <a:ext cx="3714249" cy="279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83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Image associÃ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6640" y="817846"/>
            <a:ext cx="5057775" cy="511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Image associÃ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96" y="1028832"/>
            <a:ext cx="4893995" cy="4903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661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Une histoire de braguette (Humour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10375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ela peut sauver une vie..!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795" y="0"/>
            <a:ext cx="55532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043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Un peu d'humour dans ce monde de bru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19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Un peu d'humour dans ce monde de brut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756" y="96142"/>
            <a:ext cx="5391150" cy="676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12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Les Pieds Niqueurs (Humour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13" y="0"/>
            <a:ext cx="4762500" cy="682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herchez l'erreu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720" y="600465"/>
            <a:ext cx="6543675" cy="602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34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ex-shop vÃ©gan (Humour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Education (Humour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-1"/>
            <a:ext cx="43053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582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00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Image associÃ©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59" b="3480"/>
          <a:stretch/>
        </p:blipFill>
        <p:spPr bwMode="auto">
          <a:xfrm>
            <a:off x="6212909" y="0"/>
            <a:ext cx="6012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03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429000"/>
            <a:ext cx="3810000" cy="347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0"/>
            <a:ext cx="3810000" cy="347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3476626"/>
            <a:ext cx="3810000" cy="3381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 descr="https://i.ebayimg.com/images/g/ROYAAOSwDKtY1YuZ/s-l16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3810000" cy="347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8" name="Picture 10" descr="https://i.ebayimg.com/images/g/KEwAAOSwpDdVd4EI/s-l16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0"/>
            <a:ext cx="4416425" cy="347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0" name="Picture 12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575" y="3476626"/>
            <a:ext cx="4416425" cy="3381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759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329" y="0"/>
            <a:ext cx="4171167" cy="320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8329" cy="320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4575"/>
            <a:ext cx="4087660" cy="365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9495" y="3206662"/>
            <a:ext cx="4008329" cy="36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2" name="Picture 10" descr="https://i.ebayimg.com/images/g/V8AAAOSwhQhY1Y5-/s-l16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329" y="3204575"/>
            <a:ext cx="4140112" cy="365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4" name="Picture 12" descr="RÃ©sultat de recherche d'images pour &quot;proverbes et citations comiques&quot;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550" y="0"/>
            <a:ext cx="3977274" cy="320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26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 associÃ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749" y="0"/>
            <a:ext cx="58162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588689" y="907455"/>
            <a:ext cx="38454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i="0" dirty="0" smtClean="0">
                <a:effectLst/>
                <a:latin typeface="Roboto"/>
              </a:rPr>
              <a:t>....Eve, discrète et patiente, regardait Adam avec un petit sourire de compassion ... Puis, elle se tourna vers Dieu et lui demanda :- " Et pour moi, que reste-t-il comme présent ?"</a:t>
            </a:r>
          </a:p>
          <a:p>
            <a:r>
              <a:rPr lang="fr-FR" b="1" i="0" dirty="0" smtClean="0">
                <a:effectLst/>
                <a:latin typeface="Roboto"/>
              </a:rPr>
              <a:t>- " Un Cerveau, Eve, un Cerveau ..." lui répondit Dieu ......</a:t>
            </a:r>
            <a:endParaRPr lang="fr-FR" b="1" i="0" dirty="0">
              <a:effectLst/>
              <a:latin typeface="Roboto"/>
            </a:endParaRPr>
          </a:p>
        </p:txBody>
      </p:sp>
      <p:pic>
        <p:nvPicPr>
          <p:cNvPr id="19460" name="Picture 4" descr="RÃ©sultat de recherche d'images pour &quot;atmosphÃ¨re citation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" b="4110"/>
          <a:stretch/>
        </p:blipFill>
        <p:spPr bwMode="auto">
          <a:xfrm>
            <a:off x="-45931" y="0"/>
            <a:ext cx="66220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887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onnez le meilleur de vous-mÃªme ! (Humour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442" y="641241"/>
            <a:ext cx="7410450" cy="559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4416" y="4058433"/>
            <a:ext cx="1910177" cy="2158326"/>
          </a:xfrm>
          <a:prstGeom prst="rect">
            <a:avLst/>
          </a:prstGeom>
        </p:spPr>
      </p:pic>
      <p:pic>
        <p:nvPicPr>
          <p:cNvPr id="15364" name="Picture 4" descr="RÃ©sultat de recherche d'images pour &quot;proverbes et citations comiques&quot;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41" y="2163349"/>
            <a:ext cx="342900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38654" y="179576"/>
            <a:ext cx="4049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 Bientôt…!!!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9462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210</Words>
  <Application>Microsoft Office PowerPoint</Application>
  <PresentationFormat>Grand écran</PresentationFormat>
  <Paragraphs>22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Helvetica</vt:lpstr>
      <vt:lpstr>Roboto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PC</cp:lastModifiedBy>
  <cp:revision>5</cp:revision>
  <dcterms:created xsi:type="dcterms:W3CDTF">2019-02-19T19:34:07Z</dcterms:created>
  <dcterms:modified xsi:type="dcterms:W3CDTF">2023-07-30T18:13:01Z</dcterms:modified>
</cp:coreProperties>
</file>