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316" r:id="rId7"/>
    <p:sldId id="315" r:id="rId8"/>
    <p:sldId id="288" r:id="rId9"/>
    <p:sldId id="285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C1E290D-6827-95DB-67B5-4B9D9AF5D7EE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109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C0EF44C-F8F6-0AA2-E495-E8D515C85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7ABE708D-93BF-64BB-9FF9-E98E3B164F2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24E818B-269A-39D7-808F-056FC1A27B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the last mooradge.wav"/>
            </a:hlinkClick>
            <a:extLst>
              <a:ext uri="{FF2B5EF4-FFF2-40B4-BE49-F238E27FC236}">
                <a16:creationId xmlns:a16="http://schemas.microsoft.com/office/drawing/2014/main" id="{2D150AE2-2E3F-89CF-811B-6CD0A1ABB8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745" y="1532515"/>
            <a:ext cx="451491" cy="39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last mooradg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the last moorad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5A23BC1-C187-88CE-69E0-22C030D668AF}"/>
              </a:ext>
            </a:extLst>
          </p:cNvPr>
          <p:cNvSpPr/>
          <p:nvPr/>
        </p:nvSpPr>
        <p:spPr>
          <a:xfrm>
            <a:off x="0" y="5913543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A7FE3C17-AC7B-7E54-CD50-5FB17427A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913543"/>
            <a:ext cx="1135258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2A8E40A-0C27-6E88-6965-7EE0342AE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4368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74D1E93-400E-F46C-4AEF-4196C31E0BBA}"/>
              </a:ext>
            </a:extLst>
          </p:cNvPr>
          <p:cNvSpPr/>
          <p:nvPr/>
        </p:nvSpPr>
        <p:spPr>
          <a:xfrm>
            <a:off x="4549750" y="1305342"/>
            <a:ext cx="3931915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zvířat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109</a:t>
            </a:r>
            <a:endParaRPr lang="es-ES" sz="4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8151495-3CD1-38BB-EA29-0EDB23CC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E0E9358B-2A1F-C6AA-D1AB-F54E8C2F4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8198DDB-B76C-A5B3-889C-A38E03D03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96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28BCC5-510D-81D2-4A90-B797453E6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766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5005B5-ABC1-B813-519D-9001E7835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726545-39F4-C10B-DA82-3B3EBD2CC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706AE8-4C98-6359-EA49-6C39DA54E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091D64-066A-F192-61E9-C8304A710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D665EE-E262-2874-28B2-128497278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C7769A-BA54-9FA6-1385-FCB375097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F6AA25-43F1-6579-E0E7-69A1ABAAC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D65719-C2FF-937F-5F5A-77186EE37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7D01DE-822E-696A-EBAE-15BA0B609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DB892F-E456-FA42-BAA4-90C8C0592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58A476-8913-55C1-BA4A-ED47A8719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0707B3-D877-1227-8C15-C49C25BE1F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866DF6B-57E9-1DF7-97AB-ACF78CDA9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321" y="5996022"/>
            <a:ext cx="2520280" cy="457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5BA030-F44F-4E6B-2DA8-1F550CC19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A1005E-CA69-A798-8EB2-ACC46BAA0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3F2CCE-8ADB-C839-E8B8-148638D3C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C88DFA0-8F10-328B-5C54-67220D40B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CBDA38-2D5E-F51B-8A07-8EDEA089E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490B20-1128-9352-F2D0-367CCE6B9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5414B6-805B-0F8E-0D34-00247256F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C3AE9E8-16D2-6388-C53D-3E5E63BC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747775-82B2-52B0-308B-211FDA24D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089A03-178A-1B87-C9D6-0D289A549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A383AF-44BA-2CB5-91B0-6E1FBA11F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5">
            <a:extLst>
              <a:ext uri="{FF2B5EF4-FFF2-40B4-BE49-F238E27FC236}">
                <a16:creationId xmlns:a16="http://schemas.microsoft.com/office/drawing/2014/main" id="{CCCD1E05-7301-2546-09CA-7B0B570C5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5997FA54-A348-2640-711E-AD5D3F6F0859}"/>
              </a:ext>
            </a:extLst>
          </p:cNvPr>
          <p:cNvSpPr/>
          <p:nvPr/>
        </p:nvSpPr>
        <p:spPr>
          <a:xfrm>
            <a:off x="7968208" y="4149080"/>
            <a:ext cx="3643884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</TotalTime>
  <Words>68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2023-07-28T13:34:37Z</dcterms:modified>
</cp:coreProperties>
</file>