
<file path=[Content_Types].xml><?xml version="1.0" encoding="utf-8"?>
<Types xmlns="http://schemas.openxmlformats.org/package/2006/content-types">
  <Default Extension="emf" ContentType="image/x-emf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  <p:sldId id="259" r:id="rId3"/>
    <p:sldId id="280" r:id="rId4"/>
    <p:sldId id="264" r:id="rId5"/>
    <p:sldId id="281" r:id="rId6"/>
    <p:sldId id="278" r:id="rId7"/>
    <p:sldId id="285" r:id="rId8"/>
    <p:sldId id="288" r:id="rId9"/>
    <p:sldId id="287" r:id="rId10"/>
    <p:sldId id="289" r:id="rId11"/>
    <p:sldId id="301" r:id="rId12"/>
    <p:sldId id="300" r:id="rId13"/>
    <p:sldId id="299" r:id="rId14"/>
    <p:sldId id="298" r:id="rId15"/>
    <p:sldId id="297" r:id="rId16"/>
    <p:sldId id="296" r:id="rId17"/>
    <p:sldId id="295" r:id="rId18"/>
    <p:sldId id="294" r:id="rId19"/>
    <p:sldId id="307" r:id="rId20"/>
    <p:sldId id="306" r:id="rId21"/>
    <p:sldId id="305" r:id="rId22"/>
    <p:sldId id="304" r:id="rId23"/>
    <p:sldId id="309" r:id="rId24"/>
    <p:sldId id="310" r:id="rId25"/>
    <p:sldId id="312" r:id="rId26"/>
    <p:sldId id="311" r:id="rId27"/>
    <p:sldId id="313" r:id="rId28"/>
    <p:sldId id="303" r:id="rId29"/>
    <p:sldId id="308" r:id="rId30"/>
    <p:sldId id="315" r:id="rId31"/>
    <p:sldId id="314" r:id="rId3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500" y="6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695400" y="548680"/>
            <a:ext cx="108012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31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066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33C2C87-BE61-4C1F-B28D-0F2C3BDCC6D8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219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5F96B93-3F80-40CF-8FEB-23846CB0044E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450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407D793-ED6B-4F46-90FE-E1037553635F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88691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96102EF-0109-4B35-AC94-F2C43CCF375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0379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DACFD791-04E8-44F5-9D9E-D255EB3BE69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8345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A33C67ED-BD5E-49B0-936C-8FF7C776FE95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2974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10D4C5E-65E6-4094-94ED-8F00456438DB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0781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E1F5307-7368-4421-9B56-EE696970E37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0510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838200" y="692696"/>
            <a:ext cx="10515600" cy="548426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CEE21E7A-5EC0-41B1-A5DD-F9EC8BB5BC06}"/>
              </a:ext>
            </a:extLst>
          </p:cNvPr>
          <p:cNvSpPr/>
          <p:nvPr userDrawn="1"/>
        </p:nvSpPr>
        <p:spPr>
          <a:xfrm>
            <a:off x="695400" y="548680"/>
            <a:ext cx="10801200" cy="57606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227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5846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1.xml"/><Relationship Id="rId4" Type="http://schemas.openxmlformats.org/officeDocument/2006/relationships/audio" Target="../media/audio1.wav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1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1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695400" y="548680"/>
            <a:ext cx="10801200" cy="568863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bdélník 3">
            <a:extLst>
              <a:ext uri="{FF2B5EF4-FFF2-40B4-BE49-F238E27FC236}">
                <a16:creationId xmlns:a16="http://schemas.microsoft.com/office/drawing/2014/main" id="{14B89A47-4873-F2C9-24D1-D55979378C49}"/>
              </a:ext>
            </a:extLst>
          </p:cNvPr>
          <p:cNvSpPr/>
          <p:nvPr/>
        </p:nvSpPr>
        <p:spPr>
          <a:xfrm>
            <a:off x="0" y="1500170"/>
            <a:ext cx="12192000" cy="378565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Ptáci  </a:t>
            </a:r>
          </a:p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169 </a:t>
            </a:r>
          </a:p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</a:t>
            </a:r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Oiseaux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2000"/>
    </mc:Choice>
    <mc:Fallback xmlns="">
      <p:transition advClick="0" advTm="2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CEE9B46E-9836-1CD2-E9B7-826058E60D6A}"/>
              </a:ext>
            </a:extLst>
          </p:cNvPr>
          <p:cNvSpPr/>
          <p:nvPr/>
        </p:nvSpPr>
        <p:spPr>
          <a:xfrm>
            <a:off x="695400" y="548680"/>
            <a:ext cx="10801200" cy="5832648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4" name="Obrázek 3">
            <a:extLst>
              <a:ext uri="{FF2B5EF4-FFF2-40B4-BE49-F238E27FC236}">
                <a16:creationId xmlns:a16="http://schemas.microsoft.com/office/drawing/2014/main" id="{AB29365C-9642-FC5B-0240-CBC393CF690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0365" y="764705"/>
            <a:ext cx="10462219" cy="5584010"/>
          </a:xfrm>
          <a:prstGeom prst="rect">
            <a:avLst/>
          </a:prstGeom>
        </p:spPr>
      </p:pic>
      <p:sp>
        <p:nvSpPr>
          <p:cNvPr id="5" name="Rectangle 9">
            <a:extLst>
              <a:ext uri="{FF2B5EF4-FFF2-40B4-BE49-F238E27FC236}">
                <a16:creationId xmlns:a16="http://schemas.microsoft.com/office/drawing/2014/main" id="{7B1F55AB-6F80-CEE3-2BF8-FF736C8FC699}"/>
              </a:ext>
            </a:extLst>
          </p:cNvPr>
          <p:cNvSpPr>
            <a:spLocks noChangeArrowheads="1"/>
          </p:cNvSpPr>
          <p:nvPr/>
        </p:nvSpPr>
        <p:spPr bwMode="auto">
          <a:xfrm>
            <a:off x="695400" y="548679"/>
            <a:ext cx="10801200" cy="580003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6" name="WordArt 13">
            <a:extLst>
              <a:ext uri="{FF2B5EF4-FFF2-40B4-BE49-F238E27FC236}">
                <a16:creationId xmlns:a16="http://schemas.microsoft.com/office/drawing/2014/main" id="{2AED21FB-95FF-1E9A-9BF4-089851716C7F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1415480" y="732092"/>
            <a:ext cx="2480093" cy="878154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2875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powerpoint</a:t>
            </a:r>
            <a:r>
              <a:rPr lang="cs-CZ" sz="27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Presentation</a:t>
            </a:r>
            <a:endParaRPr lang="cs-CZ" sz="2700" kern="10" dirty="0">
              <a:ln w="9525">
                <a:round/>
                <a:headEnd/>
                <a:tailEnd/>
              </a:ln>
              <a:gradFill rotWithShape="0">
                <a:gsLst>
                  <a:gs pos="0">
                    <a:srgbClr val="FFFFCC"/>
                  </a:gs>
                  <a:gs pos="100000">
                    <a:srgbClr val="FA7D00"/>
                  </a:gs>
                </a:gsLst>
                <a:lin ang="5400000" scaled="1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WordArt 14">
            <a:extLst>
              <a:ext uri="{FF2B5EF4-FFF2-40B4-BE49-F238E27FC236}">
                <a16:creationId xmlns:a16="http://schemas.microsoft.com/office/drawing/2014/main" id="{33433660-240D-3B66-8902-380F14D8281B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1756116" y="1826271"/>
            <a:ext cx="1798820" cy="620237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0037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405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y@t@t</a:t>
            </a:r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@ </a:t>
            </a:r>
          </a:p>
        </p:txBody>
      </p:sp>
    </p:spTree>
    <p:extLst>
      <p:ext uri="{BB962C8B-B14F-4D97-AF65-F5344CB8AC3E}">
        <p14:creationId xmlns:p14="http://schemas.microsoft.com/office/powerpoint/2010/main" val="3196155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2000">
        <p:split orient="vert"/>
        <p:sndAc>
          <p:stSnd loop="1">
            <p:snd r:embed="rId2" name="Love has two wings.wav"/>
          </p:stSnd>
        </p:sndAc>
      </p:transition>
    </mc:Choice>
    <mc:Fallback xmlns="">
      <p:transition spd="slow" advClick="0" advTm="12000">
        <p:split orient="vert"/>
        <p:sndAc>
          <p:stSnd loop="1">
            <p:snd r:embed="rId4" name="Love has two wing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CC9B99F4-B2A9-5528-E504-266A2B1DBE0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1384" y="6390095"/>
            <a:ext cx="11234232" cy="467906"/>
          </a:xfrm>
          <a:prstGeom prst="rect">
            <a:avLst/>
          </a:prstGeom>
        </p:spPr>
      </p:pic>
      <p:pic>
        <p:nvPicPr>
          <p:cNvPr id="4" name="Obrázek 3">
            <a:extLst>
              <a:ext uri="{FF2B5EF4-FFF2-40B4-BE49-F238E27FC236}">
                <a16:creationId xmlns:a16="http://schemas.microsoft.com/office/drawing/2014/main" id="{AD197FCD-697E-C19E-E9B9-B1F5D741D76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79"/>
            <a:ext cx="10801200" cy="5841415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5" name="3 Rectángulo">
            <a:extLst>
              <a:ext uri="{FF2B5EF4-FFF2-40B4-BE49-F238E27FC236}">
                <a16:creationId xmlns:a16="http://schemas.microsoft.com/office/drawing/2014/main" id="{F7EC88DF-8A97-9C26-FC4F-E26EC008B0A0}"/>
              </a:ext>
            </a:extLst>
          </p:cNvPr>
          <p:cNvSpPr/>
          <p:nvPr/>
        </p:nvSpPr>
        <p:spPr>
          <a:xfrm>
            <a:off x="911424" y="2276872"/>
            <a:ext cx="2816455" cy="144655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400" b="1" spc="50" dirty="0">
                <a:ln w="11430"/>
                <a:solidFill>
                  <a:schemeClr val="accent2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 panose="02040502050405020303" pitchFamily="18" charset="0"/>
              </a:rPr>
              <a:t>Ptáci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400" b="1" spc="50" dirty="0">
                <a:ln w="11430"/>
                <a:solidFill>
                  <a:schemeClr val="accent2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 panose="02040502050405020303" pitchFamily="18" charset="0"/>
              </a:rPr>
              <a:t>169</a:t>
            </a:r>
            <a:endParaRPr lang="es-ES" sz="4400" b="1" spc="50" dirty="0">
              <a:ln w="11430"/>
              <a:solidFill>
                <a:schemeClr val="accent2">
                  <a:lumMod val="50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45328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2000">
        <p:split orient="vert"/>
      </p:transition>
    </mc:Choice>
    <mc:Fallback xmlns="">
      <p:transition spd="slow" advClick="0" advTm="12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84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32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2C2EC045-34B9-E843-FD1B-928F273C09B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938257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10AD01AE-2935-FC88-10DF-E7440DF5FFB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270253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0730F4BF-0466-E7F1-DDD1-C27DF3113B7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000067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054461D0-07CF-E458-09D0-FC9D86628CF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117700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5D2F3B80-5D1B-5170-43B6-C890F88E68B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018899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8E582987-9C40-D3D9-7B66-53699B029DB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83437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8E7A8B4C-F815-6E44-B95A-EA674EBDC0B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56289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7F9DD193-C5C7-46C9-9E0C-1441BB8C4D2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5917920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BB5F3225-A706-7384-A77D-990741AC0B1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0738"/>
            <a:ext cx="10801200" cy="5840589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4866696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C4CAB9A9-4741-E252-69B4-3BA006BFD37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9681573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4DE623C8-0407-4783-ABC5-441B52CF063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282963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10171542-F7F0-23B6-09E7-06618A73AC9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9670936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CB18B244-9A78-4938-2DB2-8D8DF0DBFC9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399" y="548680"/>
            <a:ext cx="10801201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9563579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EFB1AC63-8A28-5ACD-62E4-60F928B5FD0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5844245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7A7EF72E-0D4C-53E0-953E-08EFE74D922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0779680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313FD40D-A23E-EBBE-3704-B76B4314A91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8612155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61D10919-DC81-2286-D6B2-1D7A3DE0B6E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3821392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7112E4A7-F855-8B2F-8BB5-CB8A98BD267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5394" y="548680"/>
            <a:ext cx="10831205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53842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8907DAA8-6E17-9D7D-4FE3-E0BDF171834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860013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35B3DBC9-06AF-84DB-3079-4C0D52AD176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9430315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6CDFF23A-8FF2-C94C-0117-091D92C6572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3862609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FB86B520-A84E-EFD5-2F3A-577EFAEE45A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2957783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5FA20459-657D-49E2-D9F0-3DC45B07745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5551734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2BF96A6E-6E33-FCFE-FD62-2A8B416304F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76664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161502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2F62916B-09B6-0708-B336-54F4F296DF6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5833369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36E7CF68-C684-257F-09A0-0BEDDE80D68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610098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17F9D10C-87B9-B080-AA15-469D3DFC36F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6719003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>
            <a:extLst>
              <a:ext uri="{FF2B5EF4-FFF2-40B4-BE49-F238E27FC236}">
                <a16:creationId xmlns:a16="http://schemas.microsoft.com/office/drawing/2014/main" id="{8F3EFDC3-BCA9-BB66-CA44-30B62C4F60C6}"/>
              </a:ext>
            </a:extLst>
          </p:cNvPr>
          <p:cNvSpPr/>
          <p:nvPr/>
        </p:nvSpPr>
        <p:spPr>
          <a:xfrm>
            <a:off x="-1" y="6192196"/>
            <a:ext cx="12178145" cy="64633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6" name="Obdélník 5">
            <a:extLst>
              <a:ext uri="{FF2B5EF4-FFF2-40B4-BE49-F238E27FC236}">
                <a16:creationId xmlns:a16="http://schemas.microsoft.com/office/drawing/2014/main" id="{118EE88F-32BA-2899-CF48-823869FA1A6C}"/>
              </a:ext>
            </a:extLst>
          </p:cNvPr>
          <p:cNvSpPr/>
          <p:nvPr/>
        </p:nvSpPr>
        <p:spPr>
          <a:xfrm>
            <a:off x="191344" y="6283716"/>
            <a:ext cx="11986800" cy="4616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Thanks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for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visiting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                                                                                   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Merci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de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votre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visite</a:t>
            </a:r>
            <a:endParaRPr lang="cs-CZ" sz="2400" b="1" cap="none" spc="0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7" name="Obdélník 6">
            <a:extLst>
              <a:ext uri="{FF2B5EF4-FFF2-40B4-BE49-F238E27FC236}">
                <a16:creationId xmlns:a16="http://schemas.microsoft.com/office/drawing/2014/main" id="{F3B927C9-00FD-96BA-AF23-ED3D847DF44C}"/>
              </a:ext>
            </a:extLst>
          </p:cNvPr>
          <p:cNvSpPr/>
          <p:nvPr/>
        </p:nvSpPr>
        <p:spPr>
          <a:xfrm>
            <a:off x="-312712" y="6186579"/>
            <a:ext cx="12601400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6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www.yatata-blog.eu</a:t>
            </a:r>
          </a:p>
        </p:txBody>
      </p:sp>
      <p:pic>
        <p:nvPicPr>
          <p:cNvPr id="3" name="Obrázek 2">
            <a:extLst>
              <a:ext uri="{FF2B5EF4-FFF2-40B4-BE49-F238E27FC236}">
                <a16:creationId xmlns:a16="http://schemas.microsoft.com/office/drawing/2014/main" id="{48E0EF60-94D5-F926-06A3-E657547BFB0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632282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4" name="Obdélník 3">
            <a:extLst>
              <a:ext uri="{FF2B5EF4-FFF2-40B4-BE49-F238E27FC236}">
                <a16:creationId xmlns:a16="http://schemas.microsoft.com/office/drawing/2014/main" id="{4779DA39-8768-9A6C-B9FF-949203C7F94E}"/>
              </a:ext>
            </a:extLst>
          </p:cNvPr>
          <p:cNvSpPr/>
          <p:nvPr/>
        </p:nvSpPr>
        <p:spPr>
          <a:xfrm>
            <a:off x="623392" y="2780928"/>
            <a:ext cx="2520280" cy="156966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2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Have </a:t>
            </a:r>
          </a:p>
          <a:p>
            <a:pPr algn="ctr"/>
            <a:r>
              <a:rPr lang="cs-CZ" sz="32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a nice</a:t>
            </a:r>
          </a:p>
          <a:p>
            <a:pPr algn="ctr"/>
            <a:r>
              <a:rPr lang="cs-CZ" sz="32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32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day</a:t>
            </a:r>
            <a:endParaRPr lang="cs-CZ" sz="3200" b="1" cap="none" spc="0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919965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5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600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750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Country melodie 4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309</TotalTime>
  <Words>32</Words>
  <Application>Microsoft Office PowerPoint</Application>
  <PresentationFormat>Širokoúhlá obrazovka</PresentationFormat>
  <Paragraphs>12</Paragraphs>
  <Slides>31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31</vt:i4>
      </vt:variant>
    </vt:vector>
  </HeadingPairs>
  <TitlesOfParts>
    <vt:vector size="37" baseType="lpstr">
      <vt:lpstr>Arial</vt:lpstr>
      <vt:lpstr>Calibri</vt:lpstr>
      <vt:lpstr>Calibri Light</vt:lpstr>
      <vt:lpstr>Georgia</vt:lpstr>
      <vt:lpstr>Times New Roman</vt:lpstr>
      <vt:lpstr>Country melodie 4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108</cp:revision>
  <dcterms:created xsi:type="dcterms:W3CDTF">2020-02-21T13:54:42Z</dcterms:created>
  <dcterms:modified xsi:type="dcterms:W3CDTF">2023-07-28T18:21:27Z</dcterms:modified>
</cp:coreProperties>
</file>