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297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AA75882-9D24-36A0-3295-4112772F8725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108</a:t>
            </a:r>
          </a:p>
          <a:p>
            <a:pPr algn="ctr"/>
            <a:r>
              <a:rPr lang="fr-FR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monde des animaux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Svět zvířat.wav"/>
            </a:hlinkClick>
            <a:extLst>
              <a:ext uri="{FF2B5EF4-FFF2-40B4-BE49-F238E27FC236}">
                <a16:creationId xmlns:a16="http://schemas.microsoft.com/office/drawing/2014/main" id="{AF6499A2-E65B-332B-63EB-77AAFC0591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8736" y="1412776"/>
            <a:ext cx="288032" cy="254146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F7FD6329-0F7D-FA26-010A-B5CEC782F7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87791"/>
            <a:ext cx="10801200" cy="589353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FB744F6C-48E4-1BFC-B755-B4C0106E4A7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760296" y="661695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EE4CDECB-D2C1-B8F9-306A-ABC842C1C8C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00932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Svět zvířat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Svět zvířa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A5F397E-D6B6-8AE7-C2F3-39803F776B8A}"/>
              </a:ext>
            </a:extLst>
          </p:cNvPr>
          <p:cNvSpPr/>
          <p:nvPr/>
        </p:nvSpPr>
        <p:spPr>
          <a:xfrm>
            <a:off x="0" y="5913543"/>
            <a:ext cx="1219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9C975059-2B10-B97D-7D0F-5EFB48914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5913543"/>
            <a:ext cx="1135258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2E638B5-8B2B-FF3D-4E3A-40D69CA97B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43687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698C3082-1C8C-E9ED-CBC7-EFD6495AA41E}"/>
              </a:ext>
            </a:extLst>
          </p:cNvPr>
          <p:cNvSpPr/>
          <p:nvPr/>
        </p:nvSpPr>
        <p:spPr>
          <a:xfrm>
            <a:off x="8040216" y="534438"/>
            <a:ext cx="3931915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Svět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zvířat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108</a:t>
            </a:r>
            <a:endParaRPr lang="es-ES" sz="4400" b="1" spc="38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607AFE-C39A-3ECE-BB27-0EE0F28A85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AF58D6-2247-4EDC-AEFD-4FFA69516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8B69E43-3F19-334C-7ED9-CD0128A2F2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B5B19365-E279-9D41-A45F-D4CA5666A4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AAA9FD6-EC2D-894D-4B54-C706D9AE8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675278-5F84-BFCE-C0EA-6AC076332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44FC11F-0FC0-4A60-1B95-BAC10DE435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464B9DB-BD9A-FD11-7871-51D831340E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5934081-0EC7-3801-4CB7-423EB11758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B75DBE4-230D-2B1D-52E5-D4A9B73C1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6F41202-24A8-D76E-3892-35161653E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049F185-9AF8-618B-91F1-634BB9DE8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B9AA778-F17B-2C26-5817-E6E736586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161E8FE3-A082-6186-6318-9F681709C5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01B8B0D-1656-8ACC-5132-CEE97CC30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25EE3046-4546-335A-A027-ACB4F11EB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F03528C-EC67-CA2A-4D27-F7ABC8886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1D17CB9-8010-258C-7707-9B7FB80361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436F4B6-CC3D-C0DF-3077-4421B64E12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2448F3D-5EE0-CCDD-BEFD-1758C6C16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341032F-72B3-2219-9127-6323A455B2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45A57F3-29AE-9114-90DB-9753D0ADC8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5BFE839F-1EA0-E079-D1E0-4C0E8C146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12615FD-F773-DCF5-1A5D-3A9126B98C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26543C-9D81-519E-8506-6927D7E75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6F1700E-950D-27B9-D7C0-9074D57D8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4883731-B6B7-1A3A-EA03-A5918C1CFC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9">
            <a:extLst>
              <a:ext uri="{FF2B5EF4-FFF2-40B4-BE49-F238E27FC236}">
                <a16:creationId xmlns:a16="http://schemas.microsoft.com/office/drawing/2014/main" id="{0D087D32-021A-6AC2-3853-471F2F7FEA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4351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7622D146-2A2D-97DF-423C-264E46A027AC}"/>
              </a:ext>
            </a:extLst>
          </p:cNvPr>
          <p:cNvSpPr/>
          <p:nvPr/>
        </p:nvSpPr>
        <p:spPr>
          <a:xfrm>
            <a:off x="9744413" y="1317458"/>
            <a:ext cx="1388368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2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315</TotalTime>
  <Words>68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2023-07-26T15:40:17Z</dcterms:modified>
</cp:coreProperties>
</file>