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gif"/><Relationship Id="rId18" Type="http://schemas.openxmlformats.org/officeDocument/2006/relationships/audio" Target="../media/audio7.wav"/><Relationship Id="rId3" Type="http://schemas.openxmlformats.org/officeDocument/2006/relationships/image" Target="../media/image1.jpeg"/><Relationship Id="rId21" Type="http://schemas.openxmlformats.org/officeDocument/2006/relationships/audio" Target="../media/audio10.wav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10" Type="http://schemas.openxmlformats.org/officeDocument/2006/relationships/image" Target="../media/image8.gif"/><Relationship Id="rId19" Type="http://schemas.openxmlformats.org/officeDocument/2006/relationships/audio" Target="../media/audio8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3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992E45EC-AA87-C5CB-23E2-996AFD1C2510}"/>
              </a:ext>
            </a:extLst>
          </p:cNvPr>
          <p:cNvSpPr/>
          <p:nvPr/>
        </p:nvSpPr>
        <p:spPr>
          <a:xfrm>
            <a:off x="0" y="1720840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Belles mélodies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EC1E0A3-FB74-AC52-B671-B525334E4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80528"/>
            <a:ext cx="9144000" cy="569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D048F1A-75E4-F2D5-C908-A29CFFAE9D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276" y="717681"/>
            <a:ext cx="4103948" cy="534167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7444997-A1B7-1056-BA83-3279FD389F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639732"/>
            <a:ext cx="720080" cy="458591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A644C74D-95F8-BAA8-C86F-797099A40C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4B32C3FD-AB73-C450-5B5F-43640564D7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1B1C2C6A-B035-A467-100E-6C61372E6B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62427" y="3147488"/>
            <a:ext cx="5639387" cy="12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8C3692EA-274C-0B91-7B72-B2CCEAE8D8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4891" y="6068075"/>
            <a:ext cx="4286250" cy="100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>
            <a:extLst>
              <a:ext uri="{FF2B5EF4-FFF2-40B4-BE49-F238E27FC236}">
                <a16:creationId xmlns:a16="http://schemas.microsoft.com/office/drawing/2014/main" id="{2565C516-7228-F844-0991-05CDFF09E1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9183" y="6084336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>
            <a:extLst>
              <a:ext uri="{FF2B5EF4-FFF2-40B4-BE49-F238E27FC236}">
                <a16:creationId xmlns:a16="http://schemas.microsoft.com/office/drawing/2014/main" id="{42368E28-9943-12C2-91FA-9ABB16E024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24545" y="3234551"/>
            <a:ext cx="5748387" cy="12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88B2B9FC-BDC4-6D73-EE04-AF57F9711570}"/>
              </a:ext>
            </a:extLst>
          </p:cNvPr>
          <p:cNvSpPr/>
          <p:nvPr/>
        </p:nvSpPr>
        <p:spPr>
          <a:xfrm>
            <a:off x="69270" y="6597462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6" name="Obrázek 15">
            <a:hlinkClick r:id="" action="ppaction://noaction">
              <a:snd r:embed="rId11" name="4 I love to love.wav"/>
            </a:hlinkClick>
            <a:extLst>
              <a:ext uri="{FF2B5EF4-FFF2-40B4-BE49-F238E27FC236}">
                <a16:creationId xmlns:a16="http://schemas.microsoft.com/office/drawing/2014/main" id="{FD5EB29F-16B2-98FC-EBF6-A870BB00D0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17" y="1554459"/>
            <a:ext cx="673831" cy="673831"/>
          </a:xfrm>
          <a:prstGeom prst="rect">
            <a:avLst/>
          </a:prstGeom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85AFF939-3F81-8C96-9FD7-2E7855F1C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315" y="807601"/>
            <a:ext cx="520252" cy="4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8C0C6474-227E-BF5E-6313-2FDCE89B6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190" y="198958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6077DB7E-562D-DAC5-3376-576801629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076" y="5309639"/>
            <a:ext cx="520252" cy="4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7" descr="H47">
            <a:extLst>
              <a:ext uri="{FF2B5EF4-FFF2-40B4-BE49-F238E27FC236}">
                <a16:creationId xmlns:a16="http://schemas.microsoft.com/office/drawing/2014/main" id="{2C2DC93E-9C3A-A124-8390-6C36FE9E1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912" y="423832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Obrázek 20">
            <a:hlinkClick r:id="" action="ppaction://noaction">
              <a:snd r:embed="rId14" name="6 You like me.wav"/>
            </a:hlinkClick>
            <a:extLst>
              <a:ext uri="{FF2B5EF4-FFF2-40B4-BE49-F238E27FC236}">
                <a16:creationId xmlns:a16="http://schemas.microsoft.com/office/drawing/2014/main" id="{5917891B-6C62-75F9-E19B-6AA58D929D8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045" y="3613795"/>
            <a:ext cx="673831" cy="67383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5" name="2 All I have to do is dream.wav"/>
            </a:hlinkClick>
            <a:extLst>
              <a:ext uri="{FF2B5EF4-FFF2-40B4-BE49-F238E27FC236}">
                <a16:creationId xmlns:a16="http://schemas.microsoft.com/office/drawing/2014/main" id="{11FF5C09-4B89-EECE-3998-5E782AF07D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89" y="2609040"/>
            <a:ext cx="673831" cy="67383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2" name="10 Sailing home.wav"/>
            </a:hlinkClick>
            <a:extLst>
              <a:ext uri="{FF2B5EF4-FFF2-40B4-BE49-F238E27FC236}">
                <a16:creationId xmlns:a16="http://schemas.microsoft.com/office/drawing/2014/main" id="{21DBC5C2-2CF4-7B12-ED22-6962417100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045" y="4804021"/>
            <a:ext cx="673831" cy="67383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6" name="9 Hey Jude.wav"/>
            </a:hlinkClick>
            <a:extLst>
              <a:ext uri="{FF2B5EF4-FFF2-40B4-BE49-F238E27FC236}">
                <a16:creationId xmlns:a16="http://schemas.microsoft.com/office/drawing/2014/main" id="{29AA75D7-5F3B-8A51-BF1A-ABC9652725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02" y="4832157"/>
            <a:ext cx="673831" cy="67383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7" name="3 After the storm.wav"/>
            </a:hlinkClick>
            <a:extLst>
              <a:ext uri="{FF2B5EF4-FFF2-40B4-BE49-F238E27FC236}">
                <a16:creationId xmlns:a16="http://schemas.microsoft.com/office/drawing/2014/main" id="{2A9075F8-397E-DC8C-AE4D-57302AA3415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02" y="3631086"/>
            <a:ext cx="673831" cy="67383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8" name="5 So far away.wav"/>
            </a:hlinkClick>
            <a:extLst>
              <a:ext uri="{FF2B5EF4-FFF2-40B4-BE49-F238E27FC236}">
                <a16:creationId xmlns:a16="http://schemas.microsoft.com/office/drawing/2014/main" id="{25E05E02-670F-CAF6-5771-BC23B5F102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91" y="2577797"/>
            <a:ext cx="673831" cy="67383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9" name="1 In the army now.wav"/>
            </a:hlinkClick>
            <a:extLst>
              <a:ext uri="{FF2B5EF4-FFF2-40B4-BE49-F238E27FC236}">
                <a16:creationId xmlns:a16="http://schemas.microsoft.com/office/drawing/2014/main" id="{EEECA083-5518-8845-5472-C91DF0C99E2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1" y="1554460"/>
            <a:ext cx="673831" cy="673831"/>
          </a:xfrm>
          <a:prstGeom prst="rect">
            <a:avLst/>
          </a:prstGeom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F42D4053-9DEF-1502-6A61-BBE709DB5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225" y="2228198"/>
            <a:ext cx="17558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 In the army now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ACB5CE3-FC48-88CC-6299-2396A37E7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103" y="3211270"/>
            <a:ext cx="1209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chemeClr val="bg1"/>
                </a:solidFill>
              </a:rPr>
              <a:t>All I have to do is dream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6F21C917-FA08-FA0E-C0B3-410A187E0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3039" y="3239624"/>
            <a:ext cx="1246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bg1"/>
                </a:solidFill>
              </a:rPr>
              <a:t>So far </a:t>
            </a:r>
            <a:r>
              <a:rPr lang="cs-CZ" altLang="cs-CZ" sz="1400" b="1" dirty="0" err="1">
                <a:solidFill>
                  <a:schemeClr val="bg1"/>
                </a:solidFill>
              </a:rPr>
              <a:t>away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D00B612C-8A65-377B-160D-4176BDA02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4694" y="440299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You like me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80C8D355-A4EE-3925-CCE4-29B98D971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791" y="5566356"/>
            <a:ext cx="15413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 Sailing home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713BB84B-322E-E414-24D1-AC30D50BEC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479" y="4373519"/>
            <a:ext cx="1209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 After the storm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C7F44092-FA02-B06F-B6BC-A94844992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480" y="5548717"/>
            <a:ext cx="12420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Hey Jude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72DD042D-C457-146A-BF01-9E7B22D4F4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1712" y="2212338"/>
            <a:ext cx="149454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bg1"/>
                </a:solidFill>
              </a:rPr>
              <a:t>I love to love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Picture 37" descr="H47">
            <a:extLst>
              <a:ext uri="{FF2B5EF4-FFF2-40B4-BE49-F238E27FC236}">
                <a16:creationId xmlns:a16="http://schemas.microsoft.com/office/drawing/2014/main" id="{7618BF64-FEA7-29B2-5BF0-4CF58C55C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426" y="3779662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7" descr="H47">
            <a:extLst>
              <a:ext uri="{FF2B5EF4-FFF2-40B4-BE49-F238E27FC236}">
                <a16:creationId xmlns:a16="http://schemas.microsoft.com/office/drawing/2014/main" id="{D0F480E5-AD7A-BD38-BC08-ECE024B44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795" y="5075340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7730B5F8-21E7-07E7-263A-C0A61FABE6F9}"/>
              </a:ext>
            </a:extLst>
          </p:cNvPr>
          <p:cNvSpPr/>
          <p:nvPr/>
        </p:nvSpPr>
        <p:spPr>
          <a:xfrm>
            <a:off x="-494955" y="476000"/>
            <a:ext cx="5826047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 melodies </a:t>
            </a:r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9</a:t>
            </a:r>
          </a:p>
          <a:p>
            <a:pPr algn="ctr"/>
            <a:r>
              <a:rPr lang="fr-FR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 mélodies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42249C14-AC27-A90A-B0F7-8D01DE710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585" y="772231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ázek 12">
            <a:hlinkClick r:id="" action="ppaction://noaction">
              <a:snd r:embed="rId20" name="8 Sugar Sugar.wav"/>
            </a:hlinkClick>
            <a:extLst>
              <a:ext uri="{FF2B5EF4-FFF2-40B4-BE49-F238E27FC236}">
                <a16:creationId xmlns:a16="http://schemas.microsoft.com/office/drawing/2014/main" id="{88F66D22-87DB-7E0A-EF06-0F6D33440C2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311" y="1526189"/>
            <a:ext cx="673831" cy="673831"/>
          </a:xfrm>
          <a:prstGeom prst="rect">
            <a:avLst/>
          </a:prstGeom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CFFBFE5C-62AE-8B78-1A78-9256DF134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4017" y="2200021"/>
            <a:ext cx="149454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Sugar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Sugar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1" name="Obrázek 40">
            <a:hlinkClick r:id="" action="ppaction://noaction">
              <a:snd r:embed="rId21" name="7 Dream.wav"/>
            </a:hlinkClick>
            <a:extLst>
              <a:ext uri="{FF2B5EF4-FFF2-40B4-BE49-F238E27FC236}">
                <a16:creationId xmlns:a16="http://schemas.microsoft.com/office/drawing/2014/main" id="{BAA6C9FB-6772-A192-56BE-767F5D58CCD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310" y="2564132"/>
            <a:ext cx="673831" cy="673831"/>
          </a:xfrm>
          <a:prstGeom prst="rect">
            <a:avLst/>
          </a:prstGeom>
        </p:spPr>
      </p:pic>
      <p:sp>
        <p:nvSpPr>
          <p:cNvPr id="42" name="Text Box 47">
            <a:extLst>
              <a:ext uri="{FF2B5EF4-FFF2-40B4-BE49-F238E27FC236}">
                <a16:creationId xmlns:a16="http://schemas.microsoft.com/office/drawing/2014/main" id="{79291D1A-3861-9743-FE59-1DC3D8AB0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7017" y="3253142"/>
            <a:ext cx="149454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Dream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3" name="Picture 37" descr="H47">
            <a:extLst>
              <a:ext uri="{FF2B5EF4-FFF2-40B4-BE49-F238E27FC236}">
                <a16:creationId xmlns:a16="http://schemas.microsoft.com/office/drawing/2014/main" id="{1C090525-97C9-8D16-DE6E-B491A55C9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359" y="4377582"/>
            <a:ext cx="298634" cy="25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43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Sailing home.wav"/>
          </p:stSnd>
        </p:sndAc>
      </p:transition>
    </mc:Choice>
    <mc:Fallback xmlns="">
      <p:transition spd="slow" advClick="0">
        <p:split orient="vert"/>
        <p:sndAc>
          <p:stSnd>
            <p:snd r:embed="rId22" name="10 Sailing hom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298</TotalTime>
  <Words>51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2023-07-27T15:17:52Z</dcterms:modified>
</cp:coreProperties>
</file>