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81" r:id="rId5"/>
    <p:sldId id="278" r:id="rId6"/>
    <p:sldId id="264" r:id="rId7"/>
    <p:sldId id="285" r:id="rId8"/>
    <p:sldId id="288" r:id="rId9"/>
    <p:sldId id="287" r:id="rId10"/>
    <p:sldId id="289" r:id="rId11"/>
    <p:sldId id="301" r:id="rId12"/>
    <p:sldId id="302" r:id="rId13"/>
    <p:sldId id="299" r:id="rId14"/>
    <p:sldId id="298" r:id="rId15"/>
    <p:sldId id="297" r:id="rId16"/>
    <p:sldId id="296" r:id="rId17"/>
    <p:sldId id="295" r:id="rId18"/>
    <p:sldId id="294" r:id="rId19"/>
    <p:sldId id="307" r:id="rId20"/>
    <p:sldId id="306" r:id="rId21"/>
    <p:sldId id="305" r:id="rId22"/>
    <p:sldId id="304" r:id="rId23"/>
    <p:sldId id="310" r:id="rId24"/>
    <p:sldId id="309" r:id="rId25"/>
    <p:sldId id="300" r:id="rId26"/>
    <p:sldId id="311" r:id="rId27"/>
    <p:sldId id="313" r:id="rId28"/>
    <p:sldId id="312" r:id="rId29"/>
    <p:sldId id="316" r:id="rId30"/>
    <p:sldId id="308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1CBF895-805E-14DC-DC51-8EFAC901FFF5}"/>
              </a:ext>
            </a:extLst>
          </p:cNvPr>
          <p:cNvSpPr/>
          <p:nvPr/>
        </p:nvSpPr>
        <p:spPr>
          <a:xfrm>
            <a:off x="0" y="184482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Vojenská vozidla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Military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vehicles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EA9C938-ED53-6B32-BF1B-128E9C9693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AB65601A-83D6-F3E2-FFF5-1194289C478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600056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4D733F24-4212-349F-2DA9-B8E708BD4A7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940692" y="200289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22051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Matrik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Matri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8A3DDE82-EC60-89A1-099E-7C1F8984D1C9}"/>
              </a:ext>
            </a:extLst>
          </p:cNvPr>
          <p:cNvSpPr/>
          <p:nvPr/>
        </p:nvSpPr>
        <p:spPr>
          <a:xfrm>
            <a:off x="0" y="5979108"/>
            <a:ext cx="12192000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7">
            <a:extLst>
              <a:ext uri="{FF2B5EF4-FFF2-40B4-BE49-F238E27FC236}">
                <a16:creationId xmlns:a16="http://schemas.microsoft.com/office/drawing/2014/main" id="{1E330152-A4AC-1207-6141-AA61D7DD1E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384" y="5996226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Military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vehicles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Véhicules</a:t>
            </a:r>
            <a:r>
              <a:rPr lang="cs-CZ" altLang="cs-CZ" sz="2000" b="1" dirty="0">
                <a:solidFill>
                  <a:srgbClr val="FF0000"/>
                </a:solidFill>
              </a:rPr>
              <a:t> </a:t>
            </a:r>
            <a:r>
              <a:rPr lang="cs-CZ" altLang="cs-CZ" sz="2000" b="1" dirty="0" err="1">
                <a:solidFill>
                  <a:srgbClr val="FF0000"/>
                </a:solidFill>
              </a:rPr>
              <a:t>militaires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Militaire</a:t>
            </a:r>
            <a:r>
              <a:rPr lang="cs-CZ" altLang="cs-CZ" sz="2000" b="1" dirty="0">
                <a:solidFill>
                  <a:srgbClr val="FF0000"/>
                </a:solidFill>
              </a:rPr>
              <a:t> </a:t>
            </a:r>
            <a:r>
              <a:rPr lang="cs-CZ" altLang="cs-CZ" sz="2000" b="1" dirty="0" err="1">
                <a:solidFill>
                  <a:srgbClr val="FF0000"/>
                </a:solidFill>
              </a:rPr>
              <a:t>voertuigen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Militärische</a:t>
            </a:r>
            <a:r>
              <a:rPr lang="cs-CZ" altLang="cs-CZ" sz="2000" b="1" dirty="0">
                <a:solidFill>
                  <a:srgbClr val="FF0000"/>
                </a:solidFill>
              </a:rPr>
              <a:t> </a:t>
            </a:r>
            <a:r>
              <a:rPr lang="cs-CZ" altLang="cs-CZ" sz="2000" b="1" dirty="0" err="1">
                <a:solidFill>
                  <a:srgbClr val="FF0000"/>
                </a:solidFill>
              </a:rPr>
              <a:t>Fahrzeuge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Pojazdy</a:t>
            </a:r>
            <a:r>
              <a:rPr lang="cs-CZ" altLang="cs-CZ" sz="2000" b="1" dirty="0">
                <a:solidFill>
                  <a:srgbClr val="FF0000"/>
                </a:solidFill>
              </a:rPr>
              <a:t> </a:t>
            </a:r>
            <a:r>
              <a:rPr lang="cs-CZ" altLang="cs-CZ" sz="2000" b="1" dirty="0" err="1">
                <a:solidFill>
                  <a:srgbClr val="FF0000"/>
                </a:solidFill>
              </a:rPr>
              <a:t>wojskowe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Veicoli</a:t>
            </a:r>
            <a:r>
              <a:rPr lang="cs-CZ" altLang="cs-CZ" sz="2000" b="1" dirty="0">
                <a:solidFill>
                  <a:srgbClr val="FF0000"/>
                </a:solidFill>
              </a:rPr>
              <a:t> </a:t>
            </a:r>
            <a:r>
              <a:rPr lang="cs-CZ" altLang="cs-CZ" sz="2000" b="1" dirty="0" err="1">
                <a:solidFill>
                  <a:srgbClr val="FF0000"/>
                </a:solidFill>
              </a:rPr>
              <a:t>militari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Vehículos</a:t>
            </a:r>
            <a:r>
              <a:rPr lang="cs-CZ" altLang="cs-CZ" sz="2000" b="1" dirty="0">
                <a:solidFill>
                  <a:srgbClr val="FF0000"/>
                </a:solidFill>
              </a:rPr>
              <a:t> </a:t>
            </a:r>
            <a:r>
              <a:rPr lang="cs-CZ" altLang="cs-CZ" sz="2000" b="1" dirty="0" err="1">
                <a:solidFill>
                  <a:srgbClr val="FF0000"/>
                </a:solidFill>
              </a:rPr>
              <a:t>militares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Veículos</a:t>
            </a:r>
            <a:r>
              <a:rPr lang="cs-CZ" altLang="cs-CZ" sz="2000" b="1" dirty="0">
                <a:solidFill>
                  <a:srgbClr val="FF0000"/>
                </a:solidFill>
              </a:rPr>
              <a:t> </a:t>
            </a:r>
            <a:r>
              <a:rPr lang="cs-CZ" altLang="cs-CZ" sz="2000" b="1" dirty="0" err="1">
                <a:solidFill>
                  <a:srgbClr val="FF0000"/>
                </a:solidFill>
              </a:rPr>
              <a:t>militares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Vehicule</a:t>
            </a:r>
            <a:r>
              <a:rPr lang="cs-CZ" altLang="cs-CZ" sz="2000" b="1" dirty="0">
                <a:solidFill>
                  <a:srgbClr val="FF0000"/>
                </a:solidFill>
              </a:rPr>
              <a:t> </a:t>
            </a:r>
            <a:r>
              <a:rPr lang="cs-CZ" altLang="cs-CZ" sz="2000" b="1" dirty="0" err="1">
                <a:solidFill>
                  <a:srgbClr val="FF0000"/>
                </a:solidFill>
              </a:rPr>
              <a:t>militare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Katonai</a:t>
            </a:r>
            <a:r>
              <a:rPr lang="cs-CZ" altLang="cs-CZ" sz="2000" b="1" dirty="0">
                <a:solidFill>
                  <a:srgbClr val="FF0000"/>
                </a:solidFill>
              </a:rPr>
              <a:t> </a:t>
            </a:r>
            <a:r>
              <a:rPr lang="cs-CZ" altLang="cs-CZ" sz="2000" b="1" dirty="0" err="1">
                <a:solidFill>
                  <a:srgbClr val="FF0000"/>
                </a:solidFill>
              </a:rPr>
              <a:t>járművek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כלי רכב</a:t>
            </a:r>
            <a:r>
              <a:rPr lang="cs-CZ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 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צבאיים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83C43606-E8C4-9A74-D1F6-F7836939ED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51955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2234D522-3EA2-A6EE-63E1-5E46128A4F83}"/>
              </a:ext>
            </a:extLst>
          </p:cNvPr>
          <p:cNvSpPr/>
          <p:nvPr/>
        </p:nvSpPr>
        <p:spPr>
          <a:xfrm>
            <a:off x="263352" y="831298"/>
            <a:ext cx="6125532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Vojenská vozidla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3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3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98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9009C2F-4282-BD95-C488-55F799B379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B96A8E-2077-25AE-11FA-86395A11D3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08C565B-D330-D801-BC98-84EC65AAC9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93D4A1C-BFD3-3DF7-EF3D-7D41740C1F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921B088B-2DDF-F9B2-E4E5-58301A451C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F774787-D2EE-E6CB-8A0B-FE9FCB7E7B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A0E685-2CAE-35F0-CCD5-02A9B59C4F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06D46AF-4FC4-0620-74F0-C640B2FBC8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9CB3FF5-84EC-582F-D3E3-18E98A0CD4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5CC22D-23FB-EE8C-E34C-3491D9B12F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8D44656-2039-B8F3-BD02-E94E0B95C8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0CB0BD-C49F-E274-7DAB-A7EF50AEA6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03D411-79BF-EACA-6008-B249B5AB0E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208277-6C72-C556-C717-B5BE076400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06B642-C7D9-6302-B6BC-5FB97D9A0A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5CFE30-BD50-680A-8BC1-F4E3F55418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9571A71-82EB-CACA-07D1-3FA4CC9C1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9C10857-050F-5023-FB2E-DC42426657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82A312D-73AF-4251-D4D8-D372A2D890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921563-3317-010A-B440-C0AB0FF111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7667ACA-D63D-59B9-E4A3-6DF16EC958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7F85B8-84CD-615D-7697-2F03BC4CCD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F3BD771-0862-2020-668E-F1B46A8000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13C2905-10E0-7C2A-9D1A-DCC02613B0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ED82196-FD3F-EE43-F3BF-F3B91F4495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509CBDC-9E9F-1EE6-BF11-6AD601676C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199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2D31D37-E50E-B097-EBB5-38098B2E77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99161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9FAF47-8A0E-3AC7-1BCB-0A4814B495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6754A350-9647-A68A-42B0-4CF9838FCE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70429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A05D6A95-BF65-2674-90A1-68B7C41C75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9816" y="5737486"/>
            <a:ext cx="2044460" cy="422694"/>
          </a:xfrm>
          <a:prstGeom prst="rect">
            <a:avLst/>
          </a:prstGeom>
        </p:spPr>
      </p:pic>
      <p:sp>
        <p:nvSpPr>
          <p:cNvPr id="10" name="Obdélník 9">
            <a:extLst>
              <a:ext uri="{FF2B5EF4-FFF2-40B4-BE49-F238E27FC236}">
                <a16:creationId xmlns:a16="http://schemas.microsoft.com/office/drawing/2014/main" id="{2B274435-4DA2-D2A5-AC71-CB8083C9E446}"/>
              </a:ext>
            </a:extLst>
          </p:cNvPr>
          <p:cNvSpPr/>
          <p:nvPr/>
        </p:nvSpPr>
        <p:spPr>
          <a:xfrm>
            <a:off x="8748641" y="4571159"/>
            <a:ext cx="340459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358</TotalTime>
  <Words>57</Words>
  <Application>Microsoft Office PowerPoint</Application>
  <PresentationFormat>Širokoúhlá obrazovka</PresentationFormat>
  <Paragraphs>14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107</cp:revision>
  <dcterms:created xsi:type="dcterms:W3CDTF">2020-02-21T13:54:42Z</dcterms:created>
  <dcterms:modified xsi:type="dcterms:W3CDTF">2023-07-25T19:01:38Z</dcterms:modified>
</cp:coreProperties>
</file>