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2" r:id="rId2"/>
    <p:sldId id="313" r:id="rId3"/>
    <p:sldId id="310" r:id="rId4"/>
    <p:sldId id="311" r:id="rId5"/>
    <p:sldId id="263" r:id="rId6"/>
    <p:sldId id="257" r:id="rId7"/>
    <p:sldId id="258" r:id="rId8"/>
    <p:sldId id="259" r:id="rId9"/>
    <p:sldId id="260" r:id="rId10"/>
    <p:sldId id="261" r:id="rId11"/>
    <p:sldId id="264" r:id="rId12"/>
    <p:sldId id="265" r:id="rId13"/>
    <p:sldId id="269" r:id="rId14"/>
    <p:sldId id="266" r:id="rId15"/>
    <p:sldId id="273" r:id="rId16"/>
    <p:sldId id="274" r:id="rId17"/>
    <p:sldId id="276" r:id="rId18"/>
    <p:sldId id="267" r:id="rId19"/>
    <p:sldId id="268" r:id="rId20"/>
    <p:sldId id="270" r:id="rId21"/>
    <p:sldId id="271" r:id="rId22"/>
    <p:sldId id="262" r:id="rId23"/>
    <p:sldId id="272" r:id="rId24"/>
    <p:sldId id="275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306" r:id="rId38"/>
    <p:sldId id="305" r:id="rId39"/>
    <p:sldId id="291" r:id="rId40"/>
    <p:sldId id="292" r:id="rId41"/>
    <p:sldId id="293" r:id="rId42"/>
    <p:sldId id="294" r:id="rId43"/>
    <p:sldId id="298" r:id="rId44"/>
    <p:sldId id="295" r:id="rId45"/>
    <p:sldId id="301" r:id="rId46"/>
    <p:sldId id="297" r:id="rId47"/>
    <p:sldId id="299" r:id="rId48"/>
    <p:sldId id="302" r:id="rId49"/>
    <p:sldId id="303" r:id="rId50"/>
    <p:sldId id="304" r:id="rId51"/>
    <p:sldId id="307" r:id="rId52"/>
    <p:sldId id="308" r:id="rId53"/>
    <p:sldId id="300" r:id="rId54"/>
    <p:sldId id="309" r:id="rId5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TTooWlpHYr/JYp6DOB0uQ==" hashData="BYuojwcQ7UDFbpFJXrtogcCAjTw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61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0836A-175C-42EE-9495-6A23FD82FEF7}" type="datetimeFigureOut">
              <a:rPr lang="fr-FR" smtClean="0"/>
              <a:pPr/>
              <a:t>26/07/2023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CAA20-42FA-438D-AA13-FE52F6E300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0836A-175C-42EE-9495-6A23FD82FEF7}" type="datetimeFigureOut">
              <a:rPr lang="fr-FR" smtClean="0"/>
              <a:pPr/>
              <a:t>26/07/2023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CAA20-42FA-438D-AA13-FE52F6E300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0836A-175C-42EE-9495-6A23FD82FEF7}" type="datetimeFigureOut">
              <a:rPr lang="fr-FR" smtClean="0"/>
              <a:pPr/>
              <a:t>26/07/2023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CAA20-42FA-438D-AA13-FE52F6E300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0836A-175C-42EE-9495-6A23FD82FEF7}" type="datetimeFigureOut">
              <a:rPr lang="fr-FR" smtClean="0"/>
              <a:pPr/>
              <a:t>26/07/2023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CAA20-42FA-438D-AA13-FE52F6E300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0836A-175C-42EE-9495-6A23FD82FEF7}" type="datetimeFigureOut">
              <a:rPr lang="fr-FR" smtClean="0"/>
              <a:pPr/>
              <a:t>26/07/2023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CAA20-42FA-438D-AA13-FE52F6E300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0836A-175C-42EE-9495-6A23FD82FEF7}" type="datetimeFigureOut">
              <a:rPr lang="fr-FR" smtClean="0"/>
              <a:pPr/>
              <a:t>26/07/2023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CAA20-42FA-438D-AA13-FE52F6E300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0836A-175C-42EE-9495-6A23FD82FEF7}" type="datetimeFigureOut">
              <a:rPr lang="fr-FR" smtClean="0"/>
              <a:pPr/>
              <a:t>26/07/2023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CAA20-42FA-438D-AA13-FE52F6E300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0836A-175C-42EE-9495-6A23FD82FEF7}" type="datetimeFigureOut">
              <a:rPr lang="fr-FR" smtClean="0"/>
              <a:pPr/>
              <a:t>26/07/2023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CAA20-42FA-438D-AA13-FE52F6E300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0836A-175C-42EE-9495-6A23FD82FEF7}" type="datetimeFigureOut">
              <a:rPr lang="fr-FR" smtClean="0"/>
              <a:pPr/>
              <a:t>26/07/2023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CAA20-42FA-438D-AA13-FE52F6E300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0836A-175C-42EE-9495-6A23FD82FEF7}" type="datetimeFigureOut">
              <a:rPr lang="fr-FR" smtClean="0"/>
              <a:pPr/>
              <a:t>26/07/2023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CAA20-42FA-438D-AA13-FE52F6E300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0836A-175C-42EE-9495-6A23FD82FEF7}" type="datetimeFigureOut">
              <a:rPr lang="fr-FR" smtClean="0"/>
              <a:pPr/>
              <a:t>26/07/2023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CAA20-42FA-438D-AA13-FE52F6E300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10836A-175C-42EE-9495-6A23FD82FEF7}" type="datetimeFigureOut">
              <a:rPr lang="fr-FR" smtClean="0"/>
              <a:pPr/>
              <a:t>26/07/2023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ECAA20-42FA-438D-AA13-FE52F6E300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fr.wikipedia.org/wiki/Loire_(fleuve)" TargetMode="External"/><Relationship Id="rId13" Type="http://schemas.openxmlformats.org/officeDocument/2006/relationships/hyperlink" Target="http://fr.wikipedia.org/wiki/Office_national_des_for%C3%AAts" TargetMode="External"/><Relationship Id="rId3" Type="http://schemas.openxmlformats.org/officeDocument/2006/relationships/hyperlink" Target="http://fr.wikipedia.org/wiki/Haute-Loire" TargetMode="External"/><Relationship Id="rId7" Type="http://schemas.openxmlformats.org/officeDocument/2006/relationships/hyperlink" Target="http://fr.wikipedia.org/wiki/Massif_du_Dev%C3%A8s" TargetMode="External"/><Relationship Id="rId12" Type="http://schemas.openxmlformats.org/officeDocument/2006/relationships/hyperlink" Target="http://fr.wikipedia.org/wiki/1863" TargetMode="External"/><Relationship Id="rId2" Type="http://schemas.openxmlformats.org/officeDocument/2006/relationships/hyperlink" Target="http://fr.wikipedia.org/wiki/Lac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fr.wikipedia.org/wiki/Le_Bouchet-Saint-Nicolas" TargetMode="External"/><Relationship Id="rId11" Type="http://schemas.openxmlformats.org/officeDocument/2006/relationships/hyperlink" Target="http://fr.wikipedia.org/wiki/1950" TargetMode="External"/><Relationship Id="rId5" Type="http://schemas.openxmlformats.org/officeDocument/2006/relationships/hyperlink" Target="http://fr.wikipedia.org/wiki/Cayres" TargetMode="External"/><Relationship Id="rId10" Type="http://schemas.openxmlformats.org/officeDocument/2006/relationships/hyperlink" Target="http://fr.wikipedia.org/wiki/Puy-en-Velay" TargetMode="External"/><Relationship Id="rId4" Type="http://schemas.openxmlformats.org/officeDocument/2006/relationships/hyperlink" Target="http://fr.wikipedia.org/wiki/Auvergne" TargetMode="External"/><Relationship Id="rId9" Type="http://schemas.openxmlformats.org/officeDocument/2006/relationships/hyperlink" Target="http://fr.wikipedia.org/wiki/Allier_(rivi%C3%A8re)" TargetMode="External"/><Relationship Id="rId1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7.wdp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22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23.wdp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24.wdp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26.wdp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27.wdp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28.wdp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29.wdp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30.wdp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microsoft.com/office/2007/relationships/hdphoto" Target="../media/hdphoto31.wdp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microsoft.com/office/2007/relationships/hdphoto" Target="../media/hdphoto32.wdp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microsoft.com/office/2007/relationships/hdphoto" Target="../media/hdphoto33.wdp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microsoft.com/office/2007/relationships/hdphoto" Target="../media/hdphoto34.wdp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microsoft.com/office/2007/relationships/hdphoto" Target="../media/hdphoto35.wdp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microsoft.com/office/2007/relationships/hdphoto" Target="../media/hdphoto36.wdp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microsoft.com/office/2007/relationships/hdphoto" Target="../media/hdphoto37.wdp"/></Relationships>
</file>

<file path=ppt/slides/_rels/slide49.xml.rels><?xml version="1.0" encoding="UTF-8" standalone="yes"?>
<Relationships xmlns="http://schemas.openxmlformats.org/package/2006/relationships"><Relationship Id="rId3" Type="http://schemas.microsoft.com/office/2007/relationships/hdphoto" Target="../media/hdphoto38.wdp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microsoft.com/office/2007/relationships/hdphoto" Target="../media/hdphoto39.wdp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microsoft.com/office/2007/relationships/hdphoto" Target="../media/hdphoto40.wdp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microsoft.com/office/2007/relationships/hdphoto" Target="../media/hdphoto41.wdp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microsoft.com/office/2007/relationships/hdphoto" Target="../media/hdphoto42.wdp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aute-loire-lac-bouchet01-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979712" y="332656"/>
            <a:ext cx="53976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Lac - du - Bouchet</a:t>
            </a:r>
            <a:endParaRPr lang="fr-F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Image 3" descr="belle-ile-en-mer-ng2011_001.png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31840" y="3861048"/>
            <a:ext cx="5616624" cy="3237257"/>
          </a:xfrm>
          <a:prstGeom prst="rect">
            <a:avLst/>
          </a:prstGeom>
        </p:spPr>
      </p:pic>
      <p:pic>
        <p:nvPicPr>
          <p:cNvPr id="5" name="Image 4" descr="oie_718626mVJ70qx1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3922776" y="1588641"/>
            <a:ext cx="1298448" cy="1444752"/>
          </a:xfrm>
          <a:prstGeom prst="rect">
            <a:avLst/>
          </a:prstGeom>
        </p:spPr>
      </p:pic>
    </p:spTree>
  </p:cSld>
  <p:clrMapOvr>
    <a:masterClrMapping/>
  </p:clrMapOvr>
  <p:transition advTm="6000">
    <p:sndAc>
      <p:stSnd>
        <p:snd r:embed="rId2" name="Douceur infini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88640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Le </a:t>
            </a:r>
            <a:r>
              <a:rPr lang="fr-FR" b="1" dirty="0" smtClean="0"/>
              <a:t>lac du Bouchet</a:t>
            </a:r>
            <a:r>
              <a:rPr lang="fr-FR" dirty="0" smtClean="0"/>
              <a:t> est un </a:t>
            </a:r>
            <a:r>
              <a:rPr lang="fr-FR" dirty="0" smtClean="0">
                <a:hlinkClick r:id="rId2" tooltip="Lac"/>
              </a:rPr>
              <a:t>lac</a:t>
            </a:r>
            <a:r>
              <a:rPr lang="fr-FR" dirty="0" smtClean="0"/>
              <a:t> circulaire d'origine volcanique situé dans le département de la </a:t>
            </a:r>
            <a:r>
              <a:rPr lang="fr-FR" dirty="0" smtClean="0">
                <a:hlinkClick r:id="rId3" tooltip="Haute-Loire"/>
              </a:rPr>
              <a:t>Haute-Loire</a:t>
            </a:r>
            <a:r>
              <a:rPr lang="fr-FR" dirty="0" smtClean="0"/>
              <a:t> en </a:t>
            </a:r>
            <a:r>
              <a:rPr lang="fr-FR" dirty="0" smtClean="0">
                <a:hlinkClick r:id="rId4" tooltip="Auvergne"/>
              </a:rPr>
              <a:t>Auvergne</a:t>
            </a:r>
            <a:r>
              <a:rPr lang="fr-FR" dirty="0" smtClean="0"/>
              <a:t>, sur les communes de </a:t>
            </a:r>
            <a:r>
              <a:rPr lang="fr-FR" dirty="0" err="1" smtClean="0">
                <a:hlinkClick r:id="rId5" tooltip="Cayres"/>
              </a:rPr>
              <a:t>Cayres</a:t>
            </a:r>
            <a:r>
              <a:rPr lang="fr-FR" dirty="0" smtClean="0"/>
              <a:t> et du </a:t>
            </a:r>
            <a:r>
              <a:rPr lang="fr-FR" dirty="0" smtClean="0">
                <a:hlinkClick r:id="rId6" tooltip="Le Bouchet-Saint-Nicolas"/>
              </a:rPr>
              <a:t>Bouchet-Saint-Nicolas</a:t>
            </a:r>
            <a:r>
              <a:rPr lang="fr-FR" dirty="0" smtClean="0"/>
              <a:t>. Il se situe plus précisément dans le </a:t>
            </a:r>
            <a:r>
              <a:rPr lang="fr-FR" dirty="0" smtClean="0">
                <a:hlinkClick r:id="rId7" tooltip="Massif du Devès"/>
              </a:rPr>
              <a:t>massif du Devès</a:t>
            </a:r>
            <a:r>
              <a:rPr lang="fr-FR" dirty="0" smtClean="0"/>
              <a:t> (1 421 m) entre la </a:t>
            </a:r>
            <a:r>
              <a:rPr lang="fr-FR" dirty="0" smtClean="0">
                <a:hlinkClick r:id="rId8" tooltip="Loire (fleuve)"/>
              </a:rPr>
              <a:t>Loire</a:t>
            </a:r>
            <a:r>
              <a:rPr lang="fr-FR" dirty="0" smtClean="0"/>
              <a:t> et l'</a:t>
            </a:r>
            <a:r>
              <a:rPr lang="fr-FR" dirty="0" smtClean="0">
                <a:hlinkClick r:id="rId9" tooltip="Allier (rivière)"/>
              </a:rPr>
              <a:t>Allier</a:t>
            </a:r>
            <a:r>
              <a:rPr lang="fr-FR" dirty="0" smtClean="0"/>
              <a:t>, à 20 km du </a:t>
            </a:r>
            <a:r>
              <a:rPr lang="fr-FR" dirty="0" smtClean="0">
                <a:hlinkClick r:id="rId10" tooltip="Puy-en-Velay"/>
              </a:rPr>
              <a:t>Puy-en-Velay</a:t>
            </a:r>
            <a:r>
              <a:rPr lang="fr-FR" dirty="0" smtClean="0"/>
              <a:t>. Le lac du Bouchet est un site classé depuis le 21 septembre </a:t>
            </a:r>
            <a:r>
              <a:rPr lang="fr-FR" dirty="0" smtClean="0">
                <a:hlinkClick r:id="rId11" tooltip="1950"/>
              </a:rPr>
              <a:t>1950</a:t>
            </a:r>
            <a:r>
              <a:rPr lang="fr-FR" dirty="0" smtClean="0"/>
              <a:t>. Depuis </a:t>
            </a:r>
            <a:r>
              <a:rPr lang="fr-FR" dirty="0" smtClean="0">
                <a:hlinkClick r:id="rId12" tooltip="1863"/>
              </a:rPr>
              <a:t>1863</a:t>
            </a:r>
            <a:r>
              <a:rPr lang="fr-FR" dirty="0" smtClean="0"/>
              <a:t>, le lac est la propriété du département de la </a:t>
            </a:r>
            <a:r>
              <a:rPr lang="fr-FR" dirty="0" smtClean="0">
                <a:hlinkClick r:id="rId3" tooltip="Haute-Loire"/>
              </a:rPr>
              <a:t>Haute-Loire</a:t>
            </a:r>
            <a:r>
              <a:rPr lang="fr-FR" dirty="0" smtClean="0"/>
              <a:t>, gérée avec le concours de l'</a:t>
            </a:r>
            <a:r>
              <a:rPr lang="fr-FR" dirty="0" smtClean="0">
                <a:hlinkClick r:id="rId13" tooltip="Office national des forêts"/>
              </a:rPr>
              <a:t>Office national des forêts</a:t>
            </a:r>
            <a:r>
              <a:rPr lang="fr-FR" dirty="0" smtClean="0"/>
              <a:t>.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0" y="198884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>Caractéristiques du lac:</a:t>
            </a:r>
          </a:p>
          <a:p>
            <a:r>
              <a:rPr lang="fr-FR" dirty="0" smtClean="0"/>
              <a:t>Altitude: 1 205 m</a:t>
            </a:r>
          </a:p>
          <a:p>
            <a:r>
              <a:rPr lang="fr-FR" dirty="0" smtClean="0"/>
              <a:t>Superficie: 44 ha</a:t>
            </a:r>
          </a:p>
          <a:p>
            <a:r>
              <a:rPr lang="fr-FR" dirty="0" smtClean="0"/>
              <a:t>Circonférence: 3 km</a:t>
            </a:r>
          </a:p>
          <a:p>
            <a:r>
              <a:rPr lang="fr-FR" dirty="0" smtClean="0"/>
              <a:t>Profondeur: 28 m</a:t>
            </a:r>
            <a:endParaRPr lang="fr-FR" dirty="0"/>
          </a:p>
        </p:txBody>
      </p:sp>
      <p:pic>
        <p:nvPicPr>
          <p:cNvPr id="1026" name="Picture 2" descr="http://u.jimdo.com/www60/o/s3d975e49b7ef3dc5/emotion/crop/header.jpg?t=1398422152"/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0" y="3429000"/>
            <a:ext cx="9144000" cy="1809751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2339752" y="558924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/>
              <a:t>Bonjour et Bienvenue</a:t>
            </a:r>
          </a:p>
          <a:p>
            <a:r>
              <a:rPr lang="fr-FR" b="1" dirty="0" smtClean="0"/>
              <a:t>au Chalet du Lac du Bouchet !</a:t>
            </a:r>
            <a:endParaRPr lang="fr-FR" b="1" dirty="0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/>
          <p:cNvSpPr/>
          <p:nvPr/>
        </p:nvSpPr>
        <p:spPr>
          <a:xfrm>
            <a:off x="53752" y="4797152"/>
            <a:ext cx="90364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fr-FR" dirty="0">
                <a:solidFill>
                  <a:schemeClr val="bg1"/>
                </a:solidFill>
                <a:latin typeface="verdana" panose="020B0604030504040204" pitchFamily="34" charset="0"/>
              </a:rPr>
              <a:t>Le lac du Bouchet est un des lieux de visite incontournable lorsqu'on se rend en Haute-Loire quelle que soit la saison.</a:t>
            </a:r>
            <a:endParaRPr lang="fr-FR" dirty="0">
              <a:solidFill>
                <a:schemeClr val="bg1"/>
              </a:solidFill>
              <a:latin typeface="book antiqua" panose="02040602050305030304" pitchFamily="18" charset="0"/>
            </a:endParaRPr>
          </a:p>
          <a:p>
            <a:pPr algn="just" fontAlgn="base"/>
            <a:r>
              <a:rPr lang="fr-FR" dirty="0">
                <a:solidFill>
                  <a:schemeClr val="bg1"/>
                </a:solidFill>
                <a:latin typeface="verdana" panose="020B0604030504040204" pitchFamily="34" charset="0"/>
              </a:rPr>
              <a:t>Il est situé à 1205 mètres d'altitude au </a:t>
            </a:r>
            <a:r>
              <a:rPr lang="fr-FR" dirty="0" err="1">
                <a:solidFill>
                  <a:schemeClr val="bg1"/>
                </a:solidFill>
                <a:latin typeface="verdana" panose="020B0604030504040204" pitchFamily="34" charset="0"/>
              </a:rPr>
              <a:t>coeur</a:t>
            </a:r>
            <a:r>
              <a:rPr lang="fr-FR" dirty="0">
                <a:solidFill>
                  <a:schemeClr val="bg1"/>
                </a:solidFill>
                <a:latin typeface="verdana" panose="020B0604030504040204" pitchFamily="34" charset="0"/>
              </a:rPr>
              <a:t> de la forêt du Devès, à mi-chemin entre le petit village de </a:t>
            </a:r>
            <a:r>
              <a:rPr lang="fr-FR" dirty="0" err="1">
                <a:solidFill>
                  <a:schemeClr val="bg1"/>
                </a:solidFill>
                <a:latin typeface="verdana" panose="020B0604030504040204" pitchFamily="34" charset="0"/>
              </a:rPr>
              <a:t>Cayres</a:t>
            </a:r>
            <a:r>
              <a:rPr lang="fr-FR" dirty="0">
                <a:solidFill>
                  <a:schemeClr val="bg1"/>
                </a:solidFill>
                <a:latin typeface="verdana" panose="020B0604030504040204" pitchFamily="34" charset="0"/>
              </a:rPr>
              <a:t> et du Bouchet-Saint-Nicolas, et à 25 km à peine de la ville du Puy-en-Velay, ce qui explique les nombreux visiteurs en été, venus se balader en famille et profiter de la fraîcheur de la baignade.</a:t>
            </a:r>
            <a:endParaRPr lang="fr-FR" dirty="0">
              <a:solidFill>
                <a:schemeClr val="bg1"/>
              </a:solidFill>
              <a:latin typeface="book antiqua" panose="02040602050305030304" pitchFamily="18" charset="0"/>
            </a:endParaRPr>
          </a:p>
          <a:p>
            <a:pPr algn="just" fontAlgn="base"/>
            <a:r>
              <a:rPr lang="fr-FR" dirty="0">
                <a:solidFill>
                  <a:srgbClr val="000000"/>
                </a:solidFill>
                <a:latin typeface="book antiqua" panose="02040602050305030304" pitchFamily="18" charset="0"/>
              </a:rPr>
              <a:t> </a:t>
            </a:r>
            <a:endParaRPr lang="fr-FR" b="0" i="0" dirty="0">
              <a:solidFill>
                <a:srgbClr val="000000"/>
              </a:solidFill>
              <a:effectLst/>
              <a:latin typeface="book antiqua" panose="02040602050305030304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altituderando.com/IMG/jpg/c/7/a/Lac_du_Bouchet_alain_bellon_21_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ZoneTexte 2"/>
          <p:cNvSpPr txBox="1"/>
          <p:nvPr/>
        </p:nvSpPr>
        <p:spPr>
          <a:xfrm>
            <a:off x="755576" y="4869160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Départ pour une invitation, Zen.</a:t>
            </a:r>
            <a:endParaRPr lang="fr-FR" dirty="0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71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07704" y="4725144"/>
            <a:ext cx="720295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dirty="0">
                <a:solidFill>
                  <a:schemeClr val="bg1"/>
                </a:solidFill>
                <a:latin typeface="Open Sans"/>
              </a:rPr>
              <a:t>Prendre un verre entre amis, partager un repas </a:t>
            </a:r>
            <a:r>
              <a:rPr lang="fr-FR" i="1" dirty="0">
                <a:solidFill>
                  <a:schemeClr val="bg1"/>
                </a:solidFill>
                <a:latin typeface="Open Sans"/>
              </a:rPr>
              <a:t>"les pieds dans l'eau",</a:t>
            </a:r>
            <a:endParaRPr lang="fr-FR" dirty="0">
              <a:solidFill>
                <a:schemeClr val="bg1"/>
              </a:solidFill>
              <a:latin typeface="Open Sans"/>
            </a:endParaRPr>
          </a:p>
          <a:p>
            <a:pPr algn="just"/>
            <a:r>
              <a:rPr lang="fr-FR" i="1" dirty="0">
                <a:solidFill>
                  <a:schemeClr val="bg1"/>
                </a:solidFill>
                <a:latin typeface="Open Sans"/>
              </a:rPr>
              <a:t>se réveiller avec le chant des oiseaux....</a:t>
            </a:r>
            <a:endParaRPr lang="fr-FR" dirty="0">
              <a:solidFill>
                <a:schemeClr val="bg1"/>
              </a:solidFill>
              <a:latin typeface="Open Sans"/>
            </a:endParaRPr>
          </a:p>
          <a:p>
            <a:pPr algn="just"/>
            <a:r>
              <a:rPr lang="fr-FR" dirty="0">
                <a:solidFill>
                  <a:schemeClr val="bg1"/>
                </a:solidFill>
                <a:latin typeface="Open Sans"/>
              </a:rPr>
              <a:t>Depuis 1981, la famille MARION-LASHERMES vous accueille dans une ambiance familiale,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Open Sans"/>
              </a:rPr>
              <a:t>pour des moments inoubliables, dans le seul établissement au bord du lac.</a:t>
            </a:r>
          </a:p>
          <a:p>
            <a:pPr algn="just"/>
            <a:r>
              <a:rPr lang="fr-FR" dirty="0">
                <a:solidFill>
                  <a:srgbClr val="1D2939"/>
                </a:solidFill>
                <a:latin typeface="Open Sans"/>
              </a:rPr>
              <a:t> </a:t>
            </a:r>
            <a:endParaRPr lang="fr-FR" b="0" i="0" dirty="0">
              <a:solidFill>
                <a:srgbClr val="1D2939"/>
              </a:solidFill>
              <a:effectLst/>
              <a:latin typeface="Open Sans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72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73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7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75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50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9512" y="260648"/>
            <a:ext cx="67504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rgbClr val="3333FF"/>
                </a:solidFill>
                <a:latin typeface="verdana" panose="020B0604030504040204" pitchFamily="34" charset="0"/>
              </a:rPr>
              <a:t>En </a:t>
            </a:r>
            <a:r>
              <a:rPr lang="fr-FR" dirty="0">
                <a:solidFill>
                  <a:srgbClr val="3333FF"/>
                </a:solidFill>
                <a:latin typeface="verdana" panose="020B0604030504040204" pitchFamily="34" charset="0"/>
              </a:rPr>
              <a:t>suivant le sentier long d'environ 3 kilomètres, qui borde ses berges vous penserez avoir traversé l'atlantique car ce lac a un petit air de lac canadien</a:t>
            </a:r>
            <a:r>
              <a:rPr lang="fr-FR" dirty="0" smtClean="0">
                <a:solidFill>
                  <a:srgbClr val="3333FF"/>
                </a:solidFill>
                <a:latin typeface="verdana" panose="020B0604030504040204" pitchFamily="34" charset="0"/>
              </a:rPr>
              <a:t>.</a:t>
            </a:r>
          </a:p>
          <a:p>
            <a:r>
              <a:rPr lang="fr-FR" dirty="0">
                <a:solidFill>
                  <a:srgbClr val="3333FF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Toutes mes photos personnelles sont prises de ce sentier...je ne vous ai mis qu'une toute petite sélection !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34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35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44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37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51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52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30458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41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42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4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4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3" name="Image 2" descr="P1030449.JPG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47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50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54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30462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6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6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61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6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6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76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77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78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8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81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82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3050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508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86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8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90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92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93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94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505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96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30499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506.JPG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sndAc>
      <p:stSnd>
        <p:snd r:embed="rId2" name="Relaxation musique douce et Nature.wav"/>
      </p:stSnd>
    </p:sndAc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507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510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3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53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502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503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00500" y="0"/>
            <a:ext cx="51435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1520" y="1052736"/>
            <a:ext cx="3744416" cy="387798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C’est</a:t>
            </a:r>
          </a:p>
          <a:p>
            <a:pPr algn="ctr"/>
            <a:r>
              <a:rPr lang="fr-F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Déjà</a:t>
            </a:r>
            <a:endParaRPr lang="fr-FR" sz="5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fr-FR" sz="6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FINI…</a:t>
            </a:r>
          </a:p>
          <a:p>
            <a:pPr algn="ctr"/>
            <a:endParaRPr lang="fr-FR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46956" y="4725144"/>
            <a:ext cx="3892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Commentaires sur place: photos perso</a:t>
            </a:r>
            <a:endParaRPr lang="fr-FR" dirty="0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134</Words>
  <Application>Microsoft Office PowerPoint</Application>
  <PresentationFormat>Affichage à l'écran (4:3)</PresentationFormat>
  <Paragraphs>24</Paragraphs>
  <Slides>54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54</vt:i4>
      </vt:variant>
    </vt:vector>
  </HeadingPairs>
  <TitlesOfParts>
    <vt:vector size="61" baseType="lpstr">
      <vt:lpstr>Arial</vt:lpstr>
      <vt:lpstr>book antiqua</vt:lpstr>
      <vt:lpstr>Calibri</vt:lpstr>
      <vt:lpstr>Open Sans</vt:lpstr>
      <vt:lpstr>Verdana</vt:lpstr>
      <vt:lpstr>Verdana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workgroup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Orion-PC</dc:creator>
  <cp:lastModifiedBy>PC</cp:lastModifiedBy>
  <cp:revision>12</cp:revision>
  <dcterms:created xsi:type="dcterms:W3CDTF">2014-07-27T10:58:19Z</dcterms:created>
  <dcterms:modified xsi:type="dcterms:W3CDTF">2023-07-26T14:24:59Z</dcterms:modified>
</cp:coreProperties>
</file>