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9" r:id="rId10"/>
    <p:sldId id="287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Zátiší 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69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Nature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morte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76465D-D135-17E5-186F-3A96A134B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ACEA86EF-1552-721E-3E0D-E0A94F55E88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18423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6E5A2DFC-E2AC-762F-5CAC-29D8EDA9F5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524868" y="20207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Zátiší 20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Zátiší 20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F3587F35-78BC-4129-B165-DBAD948DA7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Lifes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Stillevens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morte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Stillleben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Bodegones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Naturezas-mortas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Naturi</a:t>
            </a:r>
            <a:r>
              <a:rPr lang="cs-CZ" altLang="cs-CZ" sz="2000" b="1" dirty="0">
                <a:solidFill>
                  <a:srgbClr val="FF0000"/>
                </a:solidFill>
              </a:rPr>
              <a:t> statice  </a:t>
            </a:r>
            <a:r>
              <a:rPr lang="cs-CZ" altLang="cs-CZ" sz="2000" b="1" dirty="0" err="1">
                <a:solidFill>
                  <a:srgbClr val="FF0000"/>
                </a:solidFill>
              </a:rPr>
              <a:t>Csendéletek</a:t>
            </a: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16BCD634-A1F3-F5B1-5020-70EC9AC4C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9D79044-F401-1BCB-BF03-BCD10068F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7BE597BD-E2A2-23E3-E182-C01BEAB5184D}"/>
              </a:ext>
            </a:extLst>
          </p:cNvPr>
          <p:cNvSpPr/>
          <p:nvPr/>
        </p:nvSpPr>
        <p:spPr>
          <a:xfrm>
            <a:off x="1271464" y="692696"/>
            <a:ext cx="295232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Zátiší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69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44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BB452256-A93B-7A86-4B53-46246A67D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8499EC0-DE16-16E2-151E-ED9178403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E2D7D748-B492-3F4A-CC03-FDD1A3FA3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A999AC-3F21-22F9-C1AA-FF6CEB2E2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59F584A-9472-D172-7489-7824A88308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805C11-BBCB-6E97-CD1F-701B4F0C3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F6FF81-04C4-B247-3CD0-7B904CD53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7941E7C-EB95-92FB-CCCF-BDD48F402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080A86C2-599A-3632-EA76-15BE92ABE0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5991AC-C367-E140-23B6-F7CFB7A7EC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CB0B51DC-78AB-2A69-1AD8-94DD64C23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E5A3F2B-4BA2-3921-F2E9-4CC62743B7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03E58314-64FF-01CE-A817-15E7EAD005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EFFCA55-4BAE-AB01-B230-57BE960C4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B93CD8-D3A1-0A38-E686-35497EB1A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7666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59CF426F-162D-863F-53C7-BFE844FAE83B}"/>
              </a:ext>
            </a:extLst>
          </p:cNvPr>
          <p:cNvSpPr/>
          <p:nvPr/>
        </p:nvSpPr>
        <p:spPr>
          <a:xfrm>
            <a:off x="695400" y="548680"/>
            <a:ext cx="10801200" cy="5832648"/>
          </a:xfrm>
          <a:prstGeom prst="rect">
            <a:avLst/>
          </a:prstGeom>
          <a:solidFill>
            <a:schemeClr val="tx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DBEAB0A-D59E-6DCA-F2C3-253F22FAA1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640094"/>
            <a:ext cx="8208912" cy="5885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C98E178-2FCF-BBD1-6C14-DCC19676F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>
            <a:extLst>
              <a:ext uri="{FF2B5EF4-FFF2-40B4-BE49-F238E27FC236}">
                <a16:creationId xmlns:a16="http://schemas.microsoft.com/office/drawing/2014/main" id="{0BA07A96-3471-CFD9-D2E1-A10657CE13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E9F8E17-7164-09C3-9F26-BB0235B9FA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78D4B02-D4F0-E20D-C951-D1CF067FD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535D6D-8EC8-8DB1-BAD4-9A3C8A22D4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E876F8E-BEE3-DEA3-5566-DC88EFD6B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9550AD-54AB-4352-42B2-C5495D5C0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A57380-CD41-16E2-172E-6A5A38E05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EBAAF70-7510-056D-E9CF-811CB6063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9A0B8E-E8D5-F9E1-7912-01BAE4EFA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A4C1F2-066E-1AFC-A82D-EF61136E8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A5EFFE-E7AA-8673-6F18-7FE97D335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AA01847-858C-CE76-3B62-E801E7515E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B7BFDD5-6544-EC61-374C-51377FD16A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577629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53E8995C-DD3A-222D-4D32-9DD863842998}"/>
              </a:ext>
            </a:extLst>
          </p:cNvPr>
          <p:cNvSpPr/>
          <p:nvPr/>
        </p:nvSpPr>
        <p:spPr>
          <a:xfrm>
            <a:off x="9264352" y="641092"/>
            <a:ext cx="1954623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296</TotalTime>
  <Words>44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107</cp:revision>
  <dcterms:created xsi:type="dcterms:W3CDTF">2020-02-21T13:54:42Z</dcterms:created>
  <dcterms:modified xsi:type="dcterms:W3CDTF">2023-07-25T11:54:53Z</dcterms:modified>
</cp:coreProperties>
</file>