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65" r:id="rId3"/>
    <p:sldId id="258" r:id="rId4"/>
    <p:sldId id="259" r:id="rId5"/>
    <p:sldId id="273" r:id="rId6"/>
    <p:sldId id="260" r:id="rId7"/>
    <p:sldId id="271" r:id="rId8"/>
    <p:sldId id="261" r:id="rId9"/>
    <p:sldId id="272" r:id="rId10"/>
    <p:sldId id="262" r:id="rId11"/>
    <p:sldId id="263" r:id="rId12"/>
    <p:sldId id="269" r:id="rId13"/>
    <p:sldId id="264" r:id="rId14"/>
    <p:sldId id="266" r:id="rId15"/>
    <p:sldId id="267" r:id="rId16"/>
    <p:sldId id="268" r:id="rId17"/>
    <p:sldId id="270" r:id="rId18"/>
    <p:sldId id="274" r:id="rId19"/>
    <p:sldId id="276" r:id="rId20"/>
    <p:sldId id="275" r:id="rId21"/>
    <p:sldId id="279" r:id="rId22"/>
    <p:sldId id="278" r:id="rId23"/>
    <p:sldId id="277" r:id="rId24"/>
    <p:sldId id="280" r:id="rId25"/>
    <p:sldId id="284" r:id="rId26"/>
    <p:sldId id="282" r:id="rId27"/>
    <p:sldId id="283" r:id="rId28"/>
    <p:sldId id="285" r:id="rId29"/>
    <p:sldId id="286" r:id="rId30"/>
    <p:sldId id="291" r:id="rId31"/>
    <p:sldId id="297" r:id="rId32"/>
    <p:sldId id="298" r:id="rId33"/>
    <p:sldId id="287" r:id="rId34"/>
    <p:sldId id="288" r:id="rId35"/>
    <p:sldId id="289" r:id="rId36"/>
    <p:sldId id="295" r:id="rId37"/>
    <p:sldId id="290" r:id="rId38"/>
    <p:sldId id="294" r:id="rId39"/>
    <p:sldId id="292" r:id="rId40"/>
    <p:sldId id="293" r:id="rId41"/>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Al9tNn7tCFpB15hL26Upcw==" hashData="VlQxDIW0xQFaQfuixZD4YkBRwkfyJWdRLklw9jBewLuT3WXDPjpBQ2gZ7cZLHuIzDcgXJiBhVXdrrkTCt37CFg=="/>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3" d="100"/>
          <a:sy n="73" d="100"/>
        </p:scale>
        <p:origin x="612" y="6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8471B431-8753-4961-9F67-86E376656F19}" type="datetimeFigureOut">
              <a:rPr lang="fr-FR" smtClean="0"/>
              <a:pPr/>
              <a:t>25/07/2023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0519CD2D-A1C3-4F87-9C41-6D14920A2B66}" type="slidenum">
              <a:rPr lang="fr-FR" smtClean="0"/>
              <a:pPr/>
              <a:t>‹N°›</a:t>
            </a:fld>
            <a:endParaRPr lang="fr-FR"/>
          </a:p>
        </p:txBody>
      </p:sp>
    </p:spTree>
  </p:cSld>
  <p:clrMapOvr>
    <a:masterClrMapping/>
  </p:clrMapOvr>
  <p:transition advTm="6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8471B431-8753-4961-9F67-86E376656F19}" type="datetimeFigureOut">
              <a:rPr lang="fr-FR" smtClean="0"/>
              <a:pPr/>
              <a:t>25/07/2023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0519CD2D-A1C3-4F87-9C41-6D14920A2B66}" type="slidenum">
              <a:rPr lang="fr-FR" smtClean="0"/>
              <a:pPr/>
              <a:t>‹N°›</a:t>
            </a:fld>
            <a:endParaRPr lang="fr-FR"/>
          </a:p>
        </p:txBody>
      </p:sp>
    </p:spTree>
  </p:cSld>
  <p:clrMapOvr>
    <a:masterClrMapping/>
  </p:clrMapOvr>
  <p:transition advTm="6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8471B431-8753-4961-9F67-86E376656F19}" type="datetimeFigureOut">
              <a:rPr lang="fr-FR" smtClean="0"/>
              <a:pPr/>
              <a:t>25/07/2023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0519CD2D-A1C3-4F87-9C41-6D14920A2B66}" type="slidenum">
              <a:rPr lang="fr-FR" smtClean="0"/>
              <a:pPr/>
              <a:t>‹N°›</a:t>
            </a:fld>
            <a:endParaRPr lang="fr-FR"/>
          </a:p>
        </p:txBody>
      </p:sp>
    </p:spTree>
  </p:cSld>
  <p:clrMapOvr>
    <a:masterClrMapping/>
  </p:clrMapOvr>
  <p:transition advTm="6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8471B431-8753-4961-9F67-86E376656F19}" type="datetimeFigureOut">
              <a:rPr lang="fr-FR" smtClean="0"/>
              <a:pPr/>
              <a:t>25/07/2023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0519CD2D-A1C3-4F87-9C41-6D14920A2B66}" type="slidenum">
              <a:rPr lang="fr-FR" smtClean="0"/>
              <a:pPr/>
              <a:t>‹N°›</a:t>
            </a:fld>
            <a:endParaRPr lang="fr-FR"/>
          </a:p>
        </p:txBody>
      </p:sp>
    </p:spTree>
  </p:cSld>
  <p:clrMapOvr>
    <a:masterClrMapping/>
  </p:clrMapOvr>
  <p:transition advTm="6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8471B431-8753-4961-9F67-86E376656F19}" type="datetimeFigureOut">
              <a:rPr lang="fr-FR" smtClean="0"/>
              <a:pPr/>
              <a:t>25/07/2023</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0519CD2D-A1C3-4F87-9C41-6D14920A2B66}" type="slidenum">
              <a:rPr lang="fr-FR" smtClean="0"/>
              <a:pPr/>
              <a:t>‹N°›</a:t>
            </a:fld>
            <a:endParaRPr lang="fr-FR"/>
          </a:p>
        </p:txBody>
      </p:sp>
    </p:spTree>
  </p:cSld>
  <p:clrMapOvr>
    <a:masterClrMapping/>
  </p:clrMapOvr>
  <p:transition advTm="6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8471B431-8753-4961-9F67-86E376656F19}" type="datetimeFigureOut">
              <a:rPr lang="fr-FR" smtClean="0"/>
              <a:pPr/>
              <a:t>25/07/2023</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0519CD2D-A1C3-4F87-9C41-6D14920A2B66}" type="slidenum">
              <a:rPr lang="fr-FR" smtClean="0"/>
              <a:pPr/>
              <a:t>‹N°›</a:t>
            </a:fld>
            <a:endParaRPr lang="fr-FR"/>
          </a:p>
        </p:txBody>
      </p:sp>
    </p:spTree>
  </p:cSld>
  <p:clrMapOvr>
    <a:masterClrMapping/>
  </p:clrMapOvr>
  <p:transition advTm="6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8471B431-8753-4961-9F67-86E376656F19}" type="datetimeFigureOut">
              <a:rPr lang="fr-FR" smtClean="0"/>
              <a:pPr/>
              <a:t>25/07/2023</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0519CD2D-A1C3-4F87-9C41-6D14920A2B66}" type="slidenum">
              <a:rPr lang="fr-FR" smtClean="0"/>
              <a:pPr/>
              <a:t>‹N°›</a:t>
            </a:fld>
            <a:endParaRPr lang="fr-FR"/>
          </a:p>
        </p:txBody>
      </p:sp>
    </p:spTree>
  </p:cSld>
  <p:clrMapOvr>
    <a:masterClrMapping/>
  </p:clrMapOvr>
  <p:transition advTm="6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8471B431-8753-4961-9F67-86E376656F19}" type="datetimeFigureOut">
              <a:rPr lang="fr-FR" smtClean="0"/>
              <a:pPr/>
              <a:t>25/07/2023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0519CD2D-A1C3-4F87-9C41-6D14920A2B66}" type="slidenum">
              <a:rPr lang="fr-FR" smtClean="0"/>
              <a:pPr/>
              <a:t>‹N°›</a:t>
            </a:fld>
            <a:endParaRPr lang="fr-FR"/>
          </a:p>
        </p:txBody>
      </p:sp>
    </p:spTree>
  </p:cSld>
  <p:clrMapOvr>
    <a:masterClrMapping/>
  </p:clrMapOvr>
  <p:transition advTm="6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8471B431-8753-4961-9F67-86E376656F19}" type="datetimeFigureOut">
              <a:rPr lang="fr-FR" smtClean="0"/>
              <a:pPr/>
              <a:t>25/07/2023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0519CD2D-A1C3-4F87-9C41-6D14920A2B66}" type="slidenum">
              <a:rPr lang="fr-FR" smtClean="0"/>
              <a:pPr/>
              <a:t>‹N°›</a:t>
            </a:fld>
            <a:endParaRPr lang="fr-FR"/>
          </a:p>
        </p:txBody>
      </p:sp>
    </p:spTree>
  </p:cSld>
  <p:clrMapOvr>
    <a:masterClrMapping/>
  </p:clrMapOvr>
  <p:transition advTm="6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8471B431-8753-4961-9F67-86E376656F19}" type="datetimeFigureOut">
              <a:rPr lang="fr-FR" smtClean="0"/>
              <a:pPr/>
              <a:t>25/07/2023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0519CD2D-A1C3-4F87-9C41-6D14920A2B66}" type="slidenum">
              <a:rPr lang="fr-FR" smtClean="0"/>
              <a:pPr/>
              <a:t>‹N°›</a:t>
            </a:fld>
            <a:endParaRPr lang="fr-FR"/>
          </a:p>
        </p:txBody>
      </p:sp>
    </p:spTree>
  </p:cSld>
  <p:clrMapOvr>
    <a:masterClrMapping/>
  </p:clrMapOvr>
  <p:transition advTm="6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8471B431-8753-4961-9F67-86E376656F19}" type="datetimeFigureOut">
              <a:rPr lang="fr-FR" smtClean="0"/>
              <a:pPr/>
              <a:t>25/07/2023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0519CD2D-A1C3-4F87-9C41-6D14920A2B66}" type="slidenum">
              <a:rPr lang="fr-FR" smtClean="0"/>
              <a:pPr/>
              <a:t>‹N°›</a:t>
            </a:fld>
            <a:endParaRPr lang="fr-FR"/>
          </a:p>
        </p:txBody>
      </p:sp>
    </p:spTree>
  </p:cSld>
  <p:clrMapOvr>
    <a:masterClrMapping/>
  </p:clrMapOvr>
  <p:transition advTm="6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71B431-8753-4961-9F67-86E376656F19}" type="datetimeFigureOut">
              <a:rPr lang="fr-FR" smtClean="0"/>
              <a:pPr/>
              <a:t>25/07/2023</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519CD2D-A1C3-4F87-9C41-6D14920A2B66}"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6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5" Type="http://schemas.microsoft.com/office/2007/relationships/hdphoto" Target="../media/hdphoto1.wdp"/><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hyperlink" Target="http://fr.wikipedia.org/wiki/D%C3%A9partement_fran%C3%A7ais" TargetMode="External"/><Relationship Id="rId13" Type="http://schemas.openxmlformats.org/officeDocument/2006/relationships/hyperlink" Target="http://fr.wikipedia.org/wiki/Chef-lieu" TargetMode="External"/><Relationship Id="rId18" Type="http://schemas.openxmlformats.org/officeDocument/2006/relationships/hyperlink" Target="http://fr.wikipedia.org/wiki/Maire_(France)" TargetMode="External"/><Relationship Id="rId26" Type="http://schemas.openxmlformats.org/officeDocument/2006/relationships/hyperlink" Target="http://fr.wikipedia.org/wiki/Chiffres_de_population_de_la_France" TargetMode="External"/><Relationship Id="rId3" Type="http://schemas.openxmlformats.org/officeDocument/2006/relationships/image" Target="../media/image4.png"/><Relationship Id="rId21" Type="http://schemas.openxmlformats.org/officeDocument/2006/relationships/hyperlink" Target="http://fr.wikipedia.org/wiki/Parti_communiste_fran%C3%A7ais" TargetMode="External"/><Relationship Id="rId7" Type="http://schemas.openxmlformats.org/officeDocument/2006/relationships/hyperlink" Target="http://fr.wikipedia.org/wiki/Provence-Alpes-C%C3%B4te_d'Azur" TargetMode="External"/><Relationship Id="rId12" Type="http://schemas.openxmlformats.org/officeDocument/2006/relationships/hyperlink" Target="http://fr.wikipedia.org/wiki/Canton_fran%C3%A7ais" TargetMode="External"/><Relationship Id="rId17" Type="http://schemas.openxmlformats.org/officeDocument/2006/relationships/hyperlink" Target="http://fr.wikipedia.org/wiki/Communaut%C3%A9_d'agglom%C3%A9ration_du_Pays_de_Martigues" TargetMode="External"/><Relationship Id="rId25" Type="http://schemas.openxmlformats.org/officeDocument/2006/relationships/hyperlink" Target="http://fr.wikipedia.org/wiki/Gentil%C3%A9" TargetMode="External"/><Relationship Id="rId2" Type="http://schemas.openxmlformats.org/officeDocument/2006/relationships/image" Target="../media/image3.png"/><Relationship Id="rId16" Type="http://schemas.openxmlformats.org/officeDocument/2006/relationships/hyperlink" Target="http://fr.wikipedia.org/wiki/Intercommunalit%C3%A9_en_France" TargetMode="External"/><Relationship Id="rId20" Type="http://schemas.openxmlformats.org/officeDocument/2006/relationships/hyperlink" Target="http://fr.wikipedia.org/wiki/Gaby_Charroux" TargetMode="External"/><Relationship Id="rId1" Type="http://schemas.openxmlformats.org/officeDocument/2006/relationships/slideLayout" Target="../slideLayouts/slideLayout7.xml"/><Relationship Id="rId6" Type="http://schemas.openxmlformats.org/officeDocument/2006/relationships/hyperlink" Target="http://fr.wikipedia.org/wiki/R%C3%A9gion_fran%C3%A7aise" TargetMode="External"/><Relationship Id="rId11" Type="http://schemas.openxmlformats.org/officeDocument/2006/relationships/hyperlink" Target="http://fr.wikipedia.org/wiki/Arrondissement_d'Istres" TargetMode="External"/><Relationship Id="rId24" Type="http://schemas.openxmlformats.org/officeDocument/2006/relationships/hyperlink" Target="http://fr.wikipedia.org/wiki/Code_officiel_g%C3%A9ographique" TargetMode="External"/><Relationship Id="rId5" Type="http://schemas.openxmlformats.org/officeDocument/2006/relationships/hyperlink" Target="http://fr.wikipedia.org/wiki/France" TargetMode="External"/><Relationship Id="rId15" Type="http://schemas.openxmlformats.org/officeDocument/2006/relationships/hyperlink" Target="http://fr.wikipedia.org/wiki/Canton_de_Martigues-Ouest" TargetMode="External"/><Relationship Id="rId23" Type="http://schemas.openxmlformats.org/officeDocument/2006/relationships/hyperlink" Target="http://fr.wikipedia.org/wiki/Code_postal" TargetMode="External"/><Relationship Id="rId28" Type="http://schemas.openxmlformats.org/officeDocument/2006/relationships/image" Target="../media/image6.gif"/><Relationship Id="rId10" Type="http://schemas.openxmlformats.org/officeDocument/2006/relationships/hyperlink" Target="http://fr.wikipedia.org/wiki/Arrondissement_fran%C3%A7ais" TargetMode="External"/><Relationship Id="rId19" Type="http://schemas.openxmlformats.org/officeDocument/2006/relationships/hyperlink" Target="http://fr.wikipedia.org/wiki/Mandat_politique" TargetMode="External"/><Relationship Id="rId4" Type="http://schemas.openxmlformats.org/officeDocument/2006/relationships/hyperlink" Target="http://fr.wikipedia.org/wiki/Liste_des_pays_du_monde" TargetMode="External"/><Relationship Id="rId9" Type="http://schemas.openxmlformats.org/officeDocument/2006/relationships/hyperlink" Target="http://fr.wikipedia.org/wiki/Bouches-du-Rh%C3%B4ne" TargetMode="External"/><Relationship Id="rId14" Type="http://schemas.openxmlformats.org/officeDocument/2006/relationships/hyperlink" Target="http://fr.wikipedia.org/wiki/Canton_de_Martigues-Est" TargetMode="External"/><Relationship Id="rId22" Type="http://schemas.openxmlformats.org/officeDocument/2006/relationships/hyperlink" Target="http://fr.wikipedia.org/wiki/%C3%89lections_municipales_de_2014_dans_les_Bouches-du-Rh%C3%B4ne" TargetMode="External"/><Relationship Id="rId27"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hyperlink" Target="http://fr.wikipedia.org/wiki/Pont_levant" TargetMode="External"/><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hyperlink" Target="http://fr.wikipedia.org/wiki/XVIIe_si%C3%A8cle" TargetMode="External"/><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http://www.ville-martigues.fr/uploads/pics/vah_action_projets_ponts.jpg"/>
          <p:cNvPicPr>
            <a:picLocks noChangeAspect="1" noChangeArrowheads="1"/>
          </p:cNvPicPr>
          <p:nvPr/>
        </p:nvPicPr>
        <p:blipFill>
          <a:blip r:embed="rId3" cstate="email"/>
          <a:srcRect/>
          <a:stretch>
            <a:fillRect/>
          </a:stretch>
        </p:blipFill>
        <p:spPr bwMode="auto">
          <a:xfrm>
            <a:off x="0" y="1"/>
            <a:ext cx="9144000" cy="6858000"/>
          </a:xfrm>
          <a:prstGeom prst="rect">
            <a:avLst/>
          </a:prstGeom>
          <a:noFill/>
        </p:spPr>
      </p:pic>
      <p:sp>
        <p:nvSpPr>
          <p:cNvPr id="3" name="Rectangle 2"/>
          <p:cNvSpPr/>
          <p:nvPr/>
        </p:nvSpPr>
        <p:spPr>
          <a:xfrm>
            <a:off x="2123728" y="188640"/>
            <a:ext cx="4578497" cy="1323439"/>
          </a:xfrm>
          <a:prstGeom prst="rect">
            <a:avLst/>
          </a:prstGeom>
        </p:spPr>
        <p:style>
          <a:lnRef idx="0">
            <a:schemeClr val="accent1"/>
          </a:lnRef>
          <a:fillRef idx="3">
            <a:schemeClr val="accent1"/>
          </a:fillRef>
          <a:effectRef idx="3">
            <a:schemeClr val="accent1"/>
          </a:effectRef>
          <a:fontRef idx="minor">
            <a:schemeClr val="lt1"/>
          </a:fontRef>
        </p:style>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fr-FR" sz="80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Martigues</a:t>
            </a:r>
            <a:endParaRPr lang="fr-FR" sz="80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pic>
        <p:nvPicPr>
          <p:cNvPr id="4" name="Image 3" descr="belle-ile-en-mer-ng2011_001.png"/>
          <p:cNvPicPr>
            <a:picLocks noChangeAspect="1"/>
          </p:cNvPicPr>
          <p:nvPr/>
        </p:nvPicPr>
        <p:blipFill>
          <a:blip r:embed="rId4" cstate="email">
            <a:duotone>
              <a:prstClr val="black"/>
              <a:schemeClr val="accent2">
                <a:tint val="45000"/>
                <a:satMod val="400000"/>
              </a:schemeClr>
            </a:duotone>
            <a:extLst>
              <a:ext uri="{BEBA8EAE-BF5A-486C-A8C5-ECC9F3942E4B}">
                <a14:imgProps xmlns:a14="http://schemas.microsoft.com/office/drawing/2010/main">
                  <a14:imgLayer r:embed="rId5">
                    <a14:imgEffect>
                      <a14:saturation sat="400000"/>
                    </a14:imgEffect>
                  </a14:imgLayer>
                </a14:imgProps>
              </a:ext>
            </a:extLst>
          </a:blip>
          <a:stretch>
            <a:fillRect/>
          </a:stretch>
        </p:blipFill>
        <p:spPr>
          <a:xfrm>
            <a:off x="4211960" y="3620743"/>
            <a:ext cx="4426941" cy="3237257"/>
          </a:xfrm>
          <a:prstGeom prst="rect">
            <a:avLst/>
          </a:prstGeom>
        </p:spPr>
      </p:pic>
    </p:spTree>
  </p:cSld>
  <p:clrMapOvr>
    <a:masterClrMapping/>
  </p:clrMapOvr>
  <p:transition>
    <p:sndAc>
      <p:stSnd loop="1">
        <p:snd r:embed="rId2" name="Trésors de Provence - lavandes, tournesols, coquelicots, vignobles.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Blason de Martigues"/>
          <p:cNvPicPr>
            <a:picLocks noChangeAspect="1" noChangeArrowheads="1"/>
          </p:cNvPicPr>
          <p:nvPr/>
        </p:nvPicPr>
        <p:blipFill>
          <a:blip r:embed="rId2" cstate="email"/>
          <a:srcRect/>
          <a:stretch>
            <a:fillRect/>
          </a:stretch>
        </p:blipFill>
        <p:spPr bwMode="auto">
          <a:xfrm>
            <a:off x="467544" y="764704"/>
            <a:ext cx="1440160" cy="1584176"/>
          </a:xfrm>
          <a:prstGeom prst="rect">
            <a:avLst/>
          </a:prstGeom>
          <a:noFill/>
        </p:spPr>
      </p:pic>
      <p:sp>
        <p:nvSpPr>
          <p:cNvPr id="3" name="Rectangle 2"/>
          <p:cNvSpPr/>
          <p:nvPr/>
        </p:nvSpPr>
        <p:spPr>
          <a:xfrm>
            <a:off x="611560" y="332656"/>
            <a:ext cx="1157689" cy="369332"/>
          </a:xfrm>
          <a:prstGeom prst="rect">
            <a:avLst/>
          </a:prstGeom>
        </p:spPr>
        <p:txBody>
          <a:bodyPr wrap="none">
            <a:spAutoFit/>
          </a:bodyPr>
          <a:lstStyle/>
          <a:p>
            <a:r>
              <a:rPr lang="fr-FR" b="1" dirty="0" smtClean="0"/>
              <a:t>Martigues</a:t>
            </a:r>
            <a:endParaRPr lang="fr-FR" dirty="0"/>
          </a:p>
        </p:txBody>
      </p:sp>
      <p:pic>
        <p:nvPicPr>
          <p:cNvPr id="1028" name="Picture 4" descr="Logo"/>
          <p:cNvPicPr>
            <a:picLocks noChangeAspect="1" noChangeArrowheads="1"/>
          </p:cNvPicPr>
          <p:nvPr/>
        </p:nvPicPr>
        <p:blipFill>
          <a:blip r:embed="rId3" cstate="email"/>
          <a:srcRect/>
          <a:stretch>
            <a:fillRect/>
          </a:stretch>
        </p:blipFill>
        <p:spPr bwMode="auto">
          <a:xfrm>
            <a:off x="6732240" y="332656"/>
            <a:ext cx="1888604" cy="936104"/>
          </a:xfrm>
          <a:prstGeom prst="rect">
            <a:avLst/>
          </a:prstGeom>
          <a:noFill/>
        </p:spPr>
      </p:pic>
      <p:graphicFrame>
        <p:nvGraphicFramePr>
          <p:cNvPr id="6" name="Tableau 5"/>
          <p:cNvGraphicFramePr>
            <a:graphicFrameLocks noGrp="1"/>
          </p:cNvGraphicFramePr>
          <p:nvPr/>
        </p:nvGraphicFramePr>
        <p:xfrm>
          <a:off x="2339752" y="260648"/>
          <a:ext cx="3652458" cy="6299870"/>
        </p:xfrm>
        <a:graphic>
          <a:graphicData uri="http://schemas.openxmlformats.org/drawingml/2006/table">
            <a:tbl>
              <a:tblPr/>
              <a:tblGrid>
                <a:gridCol w="1826229">
                  <a:extLst>
                    <a:ext uri="{9D8B030D-6E8A-4147-A177-3AD203B41FA5}">
                      <a16:colId xmlns:a16="http://schemas.microsoft.com/office/drawing/2014/main" val="20000"/>
                    </a:ext>
                  </a:extLst>
                </a:gridCol>
                <a:gridCol w="1826229">
                  <a:extLst>
                    <a:ext uri="{9D8B030D-6E8A-4147-A177-3AD203B41FA5}">
                      <a16:colId xmlns:a16="http://schemas.microsoft.com/office/drawing/2014/main" val="20001"/>
                    </a:ext>
                  </a:extLst>
                </a:gridCol>
              </a:tblGrid>
              <a:tr h="370361">
                <a:tc>
                  <a:txBody>
                    <a:bodyPr/>
                    <a:lstStyle/>
                    <a:p>
                      <a:r>
                        <a:rPr lang="fr-FR" sz="1600" dirty="0">
                          <a:hlinkClick r:id="rId4" tooltip="Liste des pays du monde"/>
                        </a:rPr>
                        <a:t>Pays</a:t>
                      </a:r>
                      <a:endParaRPr lang="fr-FR" sz="1600" dirty="0"/>
                    </a:p>
                  </a:txBody>
                  <a:tcPr marL="64508" marR="64508" marT="32254" marB="32254" anchor="ctr">
                    <a:lnL>
                      <a:noFill/>
                    </a:lnL>
                    <a:lnR>
                      <a:noFill/>
                    </a:lnR>
                    <a:lnT>
                      <a:noFill/>
                    </a:lnT>
                    <a:lnB>
                      <a:noFill/>
                    </a:lnB>
                  </a:tcPr>
                </a:tc>
                <a:tc>
                  <a:txBody>
                    <a:bodyPr/>
                    <a:lstStyle/>
                    <a:p>
                      <a:r>
                        <a:rPr lang="fr-FR" sz="1600"/>
                        <a:t> </a:t>
                      </a:r>
                      <a:r>
                        <a:rPr lang="fr-FR" sz="1600">
                          <a:hlinkClick r:id="rId5" tooltip="France"/>
                        </a:rPr>
                        <a:t>France</a:t>
                      </a:r>
                      <a:endParaRPr lang="fr-FR" sz="1600"/>
                    </a:p>
                  </a:txBody>
                  <a:tcPr marL="64508" marR="64508" marT="32254" marB="32254" anchor="ctr">
                    <a:lnL>
                      <a:noFill/>
                    </a:lnL>
                    <a:lnR>
                      <a:noFill/>
                    </a:lnR>
                    <a:lnT>
                      <a:noFill/>
                    </a:lnT>
                    <a:lnB>
                      <a:noFill/>
                    </a:lnB>
                  </a:tcPr>
                </a:tc>
                <a:extLst>
                  <a:ext uri="{0D108BD9-81ED-4DB2-BD59-A6C34878D82A}">
                    <a16:rowId xmlns:a16="http://schemas.microsoft.com/office/drawing/2014/main" val="10000"/>
                  </a:ext>
                </a:extLst>
              </a:tr>
              <a:tr h="370361">
                <a:tc>
                  <a:txBody>
                    <a:bodyPr/>
                    <a:lstStyle/>
                    <a:p>
                      <a:r>
                        <a:rPr lang="fr-FR" sz="1600">
                          <a:hlinkClick r:id="rId6" tooltip="Région française"/>
                        </a:rPr>
                        <a:t>Région</a:t>
                      </a:r>
                      <a:endParaRPr lang="fr-FR" sz="1600"/>
                    </a:p>
                  </a:txBody>
                  <a:tcPr marL="64508" marR="64508" marT="32254" marB="32254" anchor="ctr">
                    <a:lnL>
                      <a:noFill/>
                    </a:lnL>
                    <a:lnR>
                      <a:noFill/>
                    </a:lnR>
                    <a:lnT>
                      <a:noFill/>
                    </a:lnT>
                    <a:lnB>
                      <a:noFill/>
                    </a:lnB>
                  </a:tcPr>
                </a:tc>
                <a:tc>
                  <a:txBody>
                    <a:bodyPr/>
                    <a:lstStyle/>
                    <a:p>
                      <a:r>
                        <a:rPr lang="fr-FR" sz="1600">
                          <a:hlinkClick r:id="rId7" tooltip="Provence-Alpes-Côte d'Azur"/>
                        </a:rPr>
                        <a:t>Provence-Alpes-Côte d'Azur</a:t>
                      </a:r>
                      <a:endParaRPr lang="fr-FR" sz="1600"/>
                    </a:p>
                  </a:txBody>
                  <a:tcPr marL="64508" marR="64508" marT="32254" marB="32254" anchor="ctr">
                    <a:lnL>
                      <a:noFill/>
                    </a:lnL>
                    <a:lnR>
                      <a:noFill/>
                    </a:lnR>
                    <a:lnT>
                      <a:noFill/>
                    </a:lnT>
                    <a:lnB>
                      <a:noFill/>
                    </a:lnB>
                  </a:tcPr>
                </a:tc>
                <a:extLst>
                  <a:ext uri="{0D108BD9-81ED-4DB2-BD59-A6C34878D82A}">
                    <a16:rowId xmlns:a16="http://schemas.microsoft.com/office/drawing/2014/main" val="10001"/>
                  </a:ext>
                </a:extLst>
              </a:tr>
              <a:tr h="370361">
                <a:tc>
                  <a:txBody>
                    <a:bodyPr/>
                    <a:lstStyle/>
                    <a:p>
                      <a:r>
                        <a:rPr lang="fr-FR" sz="1600">
                          <a:hlinkClick r:id="rId8" tooltip="Département français"/>
                        </a:rPr>
                        <a:t>Département</a:t>
                      </a:r>
                      <a:endParaRPr lang="fr-FR" sz="1600"/>
                    </a:p>
                  </a:txBody>
                  <a:tcPr marL="64508" marR="64508" marT="32254" marB="32254" anchor="ctr">
                    <a:lnL>
                      <a:noFill/>
                    </a:lnL>
                    <a:lnR>
                      <a:noFill/>
                    </a:lnR>
                    <a:lnT>
                      <a:noFill/>
                    </a:lnT>
                    <a:lnB>
                      <a:noFill/>
                    </a:lnB>
                  </a:tcPr>
                </a:tc>
                <a:tc>
                  <a:txBody>
                    <a:bodyPr/>
                    <a:lstStyle/>
                    <a:p>
                      <a:r>
                        <a:rPr lang="fr-FR" sz="1600">
                          <a:hlinkClick r:id="rId9" tooltip="Bouches-du-Rhône"/>
                        </a:rPr>
                        <a:t>Bouches-du-Rhône</a:t>
                      </a:r>
                      <a:endParaRPr lang="fr-FR" sz="1600"/>
                    </a:p>
                  </a:txBody>
                  <a:tcPr marL="64508" marR="64508" marT="32254" marB="32254" anchor="ctr">
                    <a:lnL>
                      <a:noFill/>
                    </a:lnL>
                    <a:lnR>
                      <a:noFill/>
                    </a:lnR>
                    <a:lnT>
                      <a:noFill/>
                    </a:lnT>
                    <a:lnB>
                      <a:noFill/>
                    </a:lnB>
                  </a:tcPr>
                </a:tc>
                <a:extLst>
                  <a:ext uri="{0D108BD9-81ED-4DB2-BD59-A6C34878D82A}">
                    <a16:rowId xmlns:a16="http://schemas.microsoft.com/office/drawing/2014/main" val="10002"/>
                  </a:ext>
                </a:extLst>
              </a:tr>
              <a:tr h="370361">
                <a:tc>
                  <a:txBody>
                    <a:bodyPr/>
                    <a:lstStyle/>
                    <a:p>
                      <a:r>
                        <a:rPr lang="fr-FR" sz="1600">
                          <a:hlinkClick r:id="rId10" tooltip="Arrondissement français"/>
                        </a:rPr>
                        <a:t>Arrondissement</a:t>
                      </a:r>
                      <a:endParaRPr lang="fr-FR" sz="1600"/>
                    </a:p>
                  </a:txBody>
                  <a:tcPr marL="64508" marR="64508" marT="32254" marB="32254" anchor="ctr">
                    <a:lnL>
                      <a:noFill/>
                    </a:lnL>
                    <a:lnR>
                      <a:noFill/>
                    </a:lnR>
                    <a:lnT>
                      <a:noFill/>
                    </a:lnT>
                    <a:lnB>
                      <a:noFill/>
                    </a:lnB>
                  </a:tcPr>
                </a:tc>
                <a:tc>
                  <a:txBody>
                    <a:bodyPr/>
                    <a:lstStyle/>
                    <a:p>
                      <a:r>
                        <a:rPr lang="fr-FR" sz="1600">
                          <a:hlinkClick r:id="rId11" tooltip="Arrondissement d'Istres"/>
                        </a:rPr>
                        <a:t>Istres</a:t>
                      </a:r>
                      <a:endParaRPr lang="fr-FR" sz="1600"/>
                    </a:p>
                  </a:txBody>
                  <a:tcPr marL="64508" marR="64508" marT="32254" marB="32254" anchor="ctr">
                    <a:lnL>
                      <a:noFill/>
                    </a:lnL>
                    <a:lnR>
                      <a:noFill/>
                    </a:lnR>
                    <a:lnT>
                      <a:noFill/>
                    </a:lnT>
                    <a:lnB>
                      <a:noFill/>
                    </a:lnB>
                  </a:tcPr>
                </a:tc>
                <a:extLst>
                  <a:ext uri="{0D108BD9-81ED-4DB2-BD59-A6C34878D82A}">
                    <a16:rowId xmlns:a16="http://schemas.microsoft.com/office/drawing/2014/main" val="10003"/>
                  </a:ext>
                </a:extLst>
              </a:tr>
              <a:tr h="929143">
                <a:tc>
                  <a:txBody>
                    <a:bodyPr/>
                    <a:lstStyle/>
                    <a:p>
                      <a:r>
                        <a:rPr lang="fr-FR" sz="1600">
                          <a:hlinkClick r:id="rId12" tooltip="Canton français"/>
                        </a:rPr>
                        <a:t>Canton</a:t>
                      </a:r>
                      <a:endParaRPr lang="fr-FR" sz="1600"/>
                    </a:p>
                  </a:txBody>
                  <a:tcPr marL="64508" marR="64508" marT="32254" marB="32254" anchor="ctr">
                    <a:lnL>
                      <a:noFill/>
                    </a:lnL>
                    <a:lnR>
                      <a:noFill/>
                    </a:lnR>
                    <a:lnT>
                      <a:noFill/>
                    </a:lnT>
                    <a:lnB>
                      <a:noFill/>
                    </a:lnB>
                  </a:tcPr>
                </a:tc>
                <a:tc>
                  <a:txBody>
                    <a:bodyPr/>
                    <a:lstStyle/>
                    <a:p>
                      <a:r>
                        <a:rPr lang="fr-FR" sz="1600">
                          <a:hlinkClick r:id="rId13" tooltip="Chef-lieu"/>
                        </a:rPr>
                        <a:t>Chef-lieu</a:t>
                      </a:r>
                      <a:r>
                        <a:rPr lang="fr-FR" sz="1600"/>
                        <a:t> de deux cantons : </a:t>
                      </a:r>
                      <a:r>
                        <a:rPr lang="fr-FR" sz="1600">
                          <a:hlinkClick r:id="rId14" tooltip="Canton de Martigues-Est"/>
                        </a:rPr>
                        <a:t>Martigues-Est</a:t>
                      </a:r>
                      <a:r>
                        <a:rPr lang="fr-FR" sz="1600"/>
                        <a:t> et </a:t>
                      </a:r>
                      <a:r>
                        <a:rPr lang="fr-FR" sz="1600">
                          <a:hlinkClick r:id="rId15" tooltip="Canton de Martigues-Ouest"/>
                        </a:rPr>
                        <a:t>Martigues-Ouest</a:t>
                      </a:r>
                      <a:endParaRPr lang="fr-FR" sz="1600"/>
                    </a:p>
                  </a:txBody>
                  <a:tcPr marL="64508" marR="64508" marT="32254" marB="32254" anchor="ctr">
                    <a:lnL>
                      <a:noFill/>
                    </a:lnL>
                    <a:lnR>
                      <a:noFill/>
                    </a:lnR>
                    <a:lnT>
                      <a:noFill/>
                    </a:lnT>
                    <a:lnB>
                      <a:noFill/>
                    </a:lnB>
                  </a:tcPr>
                </a:tc>
                <a:extLst>
                  <a:ext uri="{0D108BD9-81ED-4DB2-BD59-A6C34878D82A}">
                    <a16:rowId xmlns:a16="http://schemas.microsoft.com/office/drawing/2014/main" val="10004"/>
                  </a:ext>
                </a:extLst>
              </a:tr>
              <a:tr h="929143">
                <a:tc>
                  <a:txBody>
                    <a:bodyPr/>
                    <a:lstStyle/>
                    <a:p>
                      <a:r>
                        <a:rPr lang="fr-FR" sz="1600" dirty="0">
                          <a:hlinkClick r:id="rId16" tooltip="Intercommunalité en France"/>
                        </a:rPr>
                        <a:t>Intercommunalité</a:t>
                      </a:r>
                      <a:endParaRPr lang="fr-FR" sz="1600" dirty="0"/>
                    </a:p>
                  </a:txBody>
                  <a:tcPr marL="64508" marR="64508" marT="32254" marB="32254" anchor="ctr">
                    <a:lnL>
                      <a:noFill/>
                    </a:lnL>
                    <a:lnR>
                      <a:noFill/>
                    </a:lnR>
                    <a:lnT>
                      <a:noFill/>
                    </a:lnT>
                    <a:lnB>
                      <a:noFill/>
                    </a:lnB>
                  </a:tcPr>
                </a:tc>
                <a:tc>
                  <a:txBody>
                    <a:bodyPr/>
                    <a:lstStyle/>
                    <a:p>
                      <a:r>
                        <a:rPr lang="fr-FR" sz="1600">
                          <a:hlinkClick r:id="rId17" tooltip="Communauté d'agglomération du Pays de Martigues"/>
                        </a:rPr>
                        <a:t>Communauté d'agglomération du Pays de Martigues (CAPM)</a:t>
                      </a:r>
                      <a:endParaRPr lang="fr-FR" sz="1600"/>
                    </a:p>
                  </a:txBody>
                  <a:tcPr marL="64508" marR="64508" marT="32254" marB="32254" anchor="ctr">
                    <a:lnL>
                      <a:noFill/>
                    </a:lnL>
                    <a:lnR>
                      <a:noFill/>
                    </a:lnR>
                    <a:lnT>
                      <a:noFill/>
                    </a:lnT>
                    <a:lnB>
                      <a:noFill/>
                    </a:lnB>
                  </a:tcPr>
                </a:tc>
                <a:extLst>
                  <a:ext uri="{0D108BD9-81ED-4DB2-BD59-A6C34878D82A}">
                    <a16:rowId xmlns:a16="http://schemas.microsoft.com/office/drawing/2014/main" val="10005"/>
                  </a:ext>
                </a:extLst>
              </a:tr>
              <a:tr h="649752">
                <a:tc>
                  <a:txBody>
                    <a:bodyPr/>
                    <a:lstStyle/>
                    <a:p>
                      <a:r>
                        <a:rPr lang="fr-FR" sz="1600">
                          <a:hlinkClick r:id="rId18" tooltip="Maire (France)"/>
                        </a:rPr>
                        <a:t>Maire</a:t>
                      </a:r>
                      <a:r>
                        <a:rPr lang="fr-FR" sz="1600"/>
                        <a:t/>
                      </a:r>
                      <a:br>
                        <a:rPr lang="fr-FR" sz="1600"/>
                      </a:br>
                      <a:r>
                        <a:rPr lang="fr-FR" sz="1600">
                          <a:hlinkClick r:id="rId19" tooltip="Mandat politique"/>
                        </a:rPr>
                        <a:t>Mandat</a:t>
                      </a:r>
                      <a:endParaRPr lang="fr-FR" sz="1600"/>
                    </a:p>
                  </a:txBody>
                  <a:tcPr marL="64508" marR="64508" marT="32254" marB="32254" anchor="ctr">
                    <a:lnL>
                      <a:noFill/>
                    </a:lnL>
                    <a:lnR>
                      <a:noFill/>
                    </a:lnR>
                    <a:lnT>
                      <a:noFill/>
                    </a:lnT>
                    <a:lnB>
                      <a:noFill/>
                    </a:lnB>
                  </a:tcPr>
                </a:tc>
                <a:tc>
                  <a:txBody>
                    <a:bodyPr/>
                    <a:lstStyle/>
                    <a:p>
                      <a:r>
                        <a:rPr lang="fr-FR" sz="1600">
                          <a:hlinkClick r:id="rId20" tooltip="Gaby Charroux"/>
                        </a:rPr>
                        <a:t>Gaby Charroux</a:t>
                      </a:r>
                      <a:r>
                        <a:rPr lang="fr-FR" sz="1600"/>
                        <a:t> (</a:t>
                      </a:r>
                      <a:r>
                        <a:rPr lang="fr-FR" sz="1600">
                          <a:hlinkClick r:id="rId21" tooltip="Parti communiste français"/>
                        </a:rPr>
                        <a:t>PCF</a:t>
                      </a:r>
                      <a:r>
                        <a:rPr lang="fr-FR" sz="1600"/>
                        <a:t>)</a:t>
                      </a:r>
                      <a:br>
                        <a:rPr lang="fr-FR" sz="1600"/>
                      </a:br>
                      <a:r>
                        <a:rPr lang="fr-FR" sz="1600">
                          <a:hlinkClick r:id="rId22" tooltip="Élections municipales de 2014 dans les Bouches-du-Rhône"/>
                        </a:rPr>
                        <a:t>2014</a:t>
                      </a:r>
                      <a:r>
                        <a:rPr lang="fr-FR" sz="1600"/>
                        <a:t>-2020</a:t>
                      </a:r>
                    </a:p>
                  </a:txBody>
                  <a:tcPr marL="64508" marR="64508" marT="32254" marB="32254" anchor="ctr">
                    <a:lnL>
                      <a:noFill/>
                    </a:lnL>
                    <a:lnR>
                      <a:noFill/>
                    </a:lnR>
                    <a:lnT>
                      <a:noFill/>
                    </a:lnT>
                    <a:lnB>
                      <a:noFill/>
                    </a:lnB>
                  </a:tcPr>
                </a:tc>
                <a:extLst>
                  <a:ext uri="{0D108BD9-81ED-4DB2-BD59-A6C34878D82A}">
                    <a16:rowId xmlns:a16="http://schemas.microsoft.com/office/drawing/2014/main" val="10006"/>
                  </a:ext>
                </a:extLst>
              </a:tr>
              <a:tr h="370361">
                <a:tc>
                  <a:txBody>
                    <a:bodyPr/>
                    <a:lstStyle/>
                    <a:p>
                      <a:r>
                        <a:rPr lang="fr-FR" sz="1600">
                          <a:hlinkClick r:id="rId23" tooltip="Code postal"/>
                        </a:rPr>
                        <a:t>Code postal</a:t>
                      </a:r>
                      <a:endParaRPr lang="fr-FR" sz="1600"/>
                    </a:p>
                  </a:txBody>
                  <a:tcPr marL="64508" marR="64508" marT="32254" marB="32254" anchor="ctr">
                    <a:lnL>
                      <a:noFill/>
                    </a:lnL>
                    <a:lnR>
                      <a:noFill/>
                    </a:lnR>
                    <a:lnT>
                      <a:noFill/>
                    </a:lnT>
                    <a:lnB>
                      <a:noFill/>
                    </a:lnB>
                  </a:tcPr>
                </a:tc>
                <a:tc>
                  <a:txBody>
                    <a:bodyPr/>
                    <a:lstStyle/>
                    <a:p>
                      <a:r>
                        <a:rPr lang="fr-FR" sz="1600"/>
                        <a:t>13117 et 13500</a:t>
                      </a:r>
                    </a:p>
                  </a:txBody>
                  <a:tcPr marL="64508" marR="64508" marT="32254" marB="32254" anchor="ctr">
                    <a:lnL>
                      <a:noFill/>
                    </a:lnL>
                    <a:lnR>
                      <a:noFill/>
                    </a:lnR>
                    <a:lnT>
                      <a:noFill/>
                    </a:lnT>
                    <a:lnB>
                      <a:noFill/>
                    </a:lnB>
                  </a:tcPr>
                </a:tc>
                <a:extLst>
                  <a:ext uri="{0D108BD9-81ED-4DB2-BD59-A6C34878D82A}">
                    <a16:rowId xmlns:a16="http://schemas.microsoft.com/office/drawing/2014/main" val="10007"/>
                  </a:ext>
                </a:extLst>
              </a:tr>
              <a:tr h="370361">
                <a:tc>
                  <a:txBody>
                    <a:bodyPr/>
                    <a:lstStyle/>
                    <a:p>
                      <a:r>
                        <a:rPr lang="fr-FR" sz="1600">
                          <a:hlinkClick r:id="rId24" tooltip="Code officiel géographique"/>
                        </a:rPr>
                        <a:t>Code commune</a:t>
                      </a:r>
                      <a:endParaRPr lang="fr-FR" sz="1600"/>
                    </a:p>
                  </a:txBody>
                  <a:tcPr marL="64508" marR="64508" marT="32254" marB="32254" anchor="ctr">
                    <a:lnL>
                      <a:noFill/>
                    </a:lnL>
                    <a:lnR>
                      <a:noFill/>
                    </a:lnR>
                    <a:lnT>
                      <a:noFill/>
                    </a:lnT>
                    <a:lnB>
                      <a:noFill/>
                    </a:lnB>
                  </a:tcPr>
                </a:tc>
                <a:tc>
                  <a:txBody>
                    <a:bodyPr/>
                    <a:lstStyle/>
                    <a:p>
                      <a:r>
                        <a:rPr lang="fr-FR" sz="1600"/>
                        <a:t>13056</a:t>
                      </a:r>
                    </a:p>
                  </a:txBody>
                  <a:tcPr marL="64508" marR="64508" marT="32254" marB="32254" anchor="ctr">
                    <a:lnL>
                      <a:noFill/>
                    </a:lnL>
                    <a:lnR>
                      <a:noFill/>
                    </a:lnR>
                    <a:lnT>
                      <a:noFill/>
                    </a:lnT>
                    <a:lnB>
                      <a:noFill/>
                    </a:lnB>
                  </a:tcPr>
                </a:tc>
                <a:extLst>
                  <a:ext uri="{0D108BD9-81ED-4DB2-BD59-A6C34878D82A}">
                    <a16:rowId xmlns:a16="http://schemas.microsoft.com/office/drawing/2014/main" val="10008"/>
                  </a:ext>
                </a:extLst>
              </a:tr>
              <a:tr h="370361">
                <a:tc>
                  <a:txBody>
                    <a:bodyPr/>
                    <a:lstStyle/>
                    <a:p>
                      <a:r>
                        <a:rPr lang="fr-FR" sz="1600" dirty="0">
                          <a:hlinkClick r:id="rId25" tooltip="Gentilé"/>
                        </a:rPr>
                        <a:t>Gentilé</a:t>
                      </a:r>
                      <a:endParaRPr lang="fr-FR" sz="1600" dirty="0"/>
                    </a:p>
                  </a:txBody>
                  <a:tcPr marL="64508" marR="64508" marT="32254" marB="32254" anchor="ctr">
                    <a:lnL>
                      <a:noFill/>
                    </a:lnL>
                    <a:lnR>
                      <a:noFill/>
                    </a:lnR>
                    <a:lnT>
                      <a:noFill/>
                    </a:lnT>
                    <a:lnB>
                      <a:noFill/>
                    </a:lnB>
                  </a:tcPr>
                </a:tc>
                <a:tc>
                  <a:txBody>
                    <a:bodyPr/>
                    <a:lstStyle/>
                    <a:p>
                      <a:r>
                        <a:rPr lang="fr-FR" sz="1600"/>
                        <a:t>Martégaux</a:t>
                      </a:r>
                    </a:p>
                  </a:txBody>
                  <a:tcPr marL="64508" marR="64508" marT="32254" marB="32254" anchor="ctr">
                    <a:lnL>
                      <a:noFill/>
                    </a:lnL>
                    <a:lnR>
                      <a:noFill/>
                    </a:lnR>
                    <a:lnT>
                      <a:noFill/>
                    </a:lnT>
                    <a:lnB>
                      <a:noFill/>
                    </a:lnB>
                  </a:tcPr>
                </a:tc>
                <a:extLst>
                  <a:ext uri="{0D108BD9-81ED-4DB2-BD59-A6C34878D82A}">
                    <a16:rowId xmlns:a16="http://schemas.microsoft.com/office/drawing/2014/main" val="10009"/>
                  </a:ext>
                </a:extLst>
              </a:tr>
              <a:tr h="649752">
                <a:tc>
                  <a:txBody>
                    <a:bodyPr/>
                    <a:lstStyle/>
                    <a:p>
                      <a:r>
                        <a:rPr lang="fr-FR" sz="1600">
                          <a:hlinkClick r:id="rId26" tooltip="Chiffres de population de la France"/>
                        </a:rPr>
                        <a:t>Population</a:t>
                      </a:r>
                      <a:br>
                        <a:rPr lang="fr-FR" sz="1600">
                          <a:hlinkClick r:id="rId26" tooltip="Chiffres de population de la France"/>
                        </a:rPr>
                      </a:br>
                      <a:r>
                        <a:rPr lang="fr-FR" sz="1600">
                          <a:hlinkClick r:id="rId26" tooltip="Chiffres de population de la France"/>
                        </a:rPr>
                        <a:t>municipale</a:t>
                      </a:r>
                      <a:endParaRPr lang="fr-FR" sz="1600"/>
                    </a:p>
                  </a:txBody>
                  <a:tcPr marL="64508" marR="64508" marT="32254" marB="32254" anchor="ctr">
                    <a:lnL>
                      <a:noFill/>
                    </a:lnL>
                    <a:lnR>
                      <a:noFill/>
                    </a:lnR>
                    <a:lnT>
                      <a:noFill/>
                    </a:lnT>
                    <a:lnB>
                      <a:noFill/>
                    </a:lnB>
                  </a:tcPr>
                </a:tc>
                <a:tc>
                  <a:txBody>
                    <a:bodyPr/>
                    <a:lstStyle/>
                    <a:p>
                      <a:r>
                        <a:rPr lang="fr-FR" sz="1600" dirty="0"/>
                        <a:t>47 614 hab. (2011)</a:t>
                      </a:r>
                    </a:p>
                  </a:txBody>
                  <a:tcPr marL="64508" marR="64508" marT="32254" marB="32254" anchor="ctr">
                    <a:lnL>
                      <a:noFill/>
                    </a:lnL>
                    <a:lnR>
                      <a:noFill/>
                    </a:lnR>
                    <a:lnT>
                      <a:noFill/>
                    </a:lnT>
                    <a:lnB>
                      <a:noFill/>
                    </a:lnB>
                  </a:tcPr>
                </a:tc>
                <a:extLst>
                  <a:ext uri="{0D108BD9-81ED-4DB2-BD59-A6C34878D82A}">
                    <a16:rowId xmlns:a16="http://schemas.microsoft.com/office/drawing/2014/main" val="10010"/>
                  </a:ext>
                </a:extLst>
              </a:tr>
            </a:tbl>
          </a:graphicData>
        </a:graphic>
      </p:graphicFrame>
      <p:pic>
        <p:nvPicPr>
          <p:cNvPr id="1029" name="Picture 5" descr="Drapeau de la France"/>
          <p:cNvPicPr>
            <a:picLocks noChangeAspect="1" noChangeArrowheads="1"/>
          </p:cNvPicPr>
          <p:nvPr/>
        </p:nvPicPr>
        <p:blipFill>
          <a:blip r:embed="rId27" cstate="email"/>
          <a:srcRect/>
          <a:stretch>
            <a:fillRect/>
          </a:stretch>
        </p:blipFill>
        <p:spPr bwMode="auto">
          <a:xfrm>
            <a:off x="5148064" y="404664"/>
            <a:ext cx="190500" cy="123825"/>
          </a:xfrm>
          <a:prstGeom prst="rect">
            <a:avLst/>
          </a:prstGeom>
          <a:noFill/>
        </p:spPr>
      </p:pic>
      <p:sp>
        <p:nvSpPr>
          <p:cNvPr id="8" name="Rectangle 7"/>
          <p:cNvSpPr/>
          <p:nvPr/>
        </p:nvSpPr>
        <p:spPr>
          <a:xfrm>
            <a:off x="179512" y="2636912"/>
            <a:ext cx="2160240" cy="2031325"/>
          </a:xfrm>
          <a:prstGeom prst="rect">
            <a:avLst/>
          </a:prstGeom>
        </p:spPr>
        <p:txBody>
          <a:bodyPr wrap="square">
            <a:spAutoFit/>
          </a:bodyPr>
          <a:lstStyle/>
          <a:p>
            <a:r>
              <a:rPr lang="fr-FR" i="1" dirty="0" smtClean="0"/>
              <a:t>de gueules à la tour d'argent, ouverte et ajourée du champ, maçonnée de sable, accompagnées de deux clefs adossées aussi d'argent.</a:t>
            </a:r>
            <a:endParaRPr lang="fr-FR" dirty="0"/>
          </a:p>
        </p:txBody>
      </p:sp>
      <p:pic>
        <p:nvPicPr>
          <p:cNvPr id="1031" name="Picture 7" descr="Martigues, Ville Fleurie 4 étoiles"/>
          <p:cNvPicPr>
            <a:picLocks noChangeAspect="1" noChangeArrowheads="1"/>
          </p:cNvPicPr>
          <p:nvPr/>
        </p:nvPicPr>
        <p:blipFill>
          <a:blip r:embed="rId28" cstate="email"/>
          <a:srcRect/>
          <a:stretch>
            <a:fillRect/>
          </a:stretch>
        </p:blipFill>
        <p:spPr bwMode="auto">
          <a:xfrm>
            <a:off x="6660232" y="1772816"/>
            <a:ext cx="2160240" cy="896492"/>
          </a:xfrm>
          <a:prstGeom prst="rect">
            <a:avLst/>
          </a:prstGeom>
          <a:noFill/>
        </p:spPr>
      </p:pic>
      <p:sp>
        <p:nvSpPr>
          <p:cNvPr id="10" name="Rectangle 9"/>
          <p:cNvSpPr/>
          <p:nvPr/>
        </p:nvSpPr>
        <p:spPr>
          <a:xfrm>
            <a:off x="6156176" y="3356992"/>
            <a:ext cx="2771800" cy="2585323"/>
          </a:xfrm>
          <a:prstGeom prst="rect">
            <a:avLst/>
          </a:prstGeom>
        </p:spPr>
        <p:txBody>
          <a:bodyPr wrap="square">
            <a:spAutoFit/>
          </a:bodyPr>
          <a:lstStyle/>
          <a:p>
            <a:r>
              <a:rPr lang="fr-FR" dirty="0" smtClean="0"/>
              <a:t>Martigues est une commune française des Bouches-du-Rhône en Provence, également connue sous le surnom de « Venise provençale ». Elle s'étend sur les rives de l'étang de Berre et sur le canal de Caronte.</a:t>
            </a:r>
            <a:endParaRPr lang="fr-FR" dirty="0"/>
          </a:p>
        </p:txBody>
      </p:sp>
    </p:spTree>
  </p:cSld>
  <p:clrMapOvr>
    <a:masterClrMapping/>
  </p:clrMapOvr>
  <p:transition advTm="6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30394.JPG"/>
          <p:cNvPicPr>
            <a:picLocks noChangeAspect="1"/>
          </p:cNvPicPr>
          <p:nvPr/>
        </p:nvPicPr>
        <p:blipFill>
          <a:blip r:embed="rId2" cstate="email"/>
          <a:stretch>
            <a:fillRect/>
          </a:stretch>
        </p:blipFill>
        <p:spPr>
          <a:xfrm>
            <a:off x="0" y="0"/>
            <a:ext cx="9144000" cy="6858000"/>
          </a:xfrm>
          <a:prstGeom prst="rect">
            <a:avLst/>
          </a:prstGeom>
        </p:spPr>
      </p:pic>
      <p:sp>
        <p:nvSpPr>
          <p:cNvPr id="3" name="Rectangle 2"/>
          <p:cNvSpPr/>
          <p:nvPr/>
        </p:nvSpPr>
        <p:spPr>
          <a:xfrm>
            <a:off x="4788024" y="5949280"/>
            <a:ext cx="4104456" cy="369332"/>
          </a:xfrm>
          <a:prstGeom prst="rect">
            <a:avLst/>
          </a:prstGeom>
        </p:spPr>
        <p:txBody>
          <a:bodyPr wrap="square">
            <a:spAutoFit/>
          </a:bodyPr>
          <a:lstStyle/>
          <a:p>
            <a:r>
              <a:rPr lang="fr-FR" dirty="0" smtClean="0"/>
              <a:t>Place Mirabeau   (quartier de L'Île)</a:t>
            </a:r>
            <a:endParaRPr lang="fr-FR" dirty="0"/>
          </a:p>
        </p:txBody>
      </p:sp>
    </p:spTree>
  </p:cSld>
  <p:clrMapOvr>
    <a:masterClrMapping/>
  </p:clrMapOvr>
  <p:transition advTm="6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30417.JPG"/>
          <p:cNvPicPr>
            <a:picLocks noChangeAspect="1"/>
          </p:cNvPicPr>
          <p:nvPr/>
        </p:nvPicPr>
        <p:blipFill>
          <a:blip r:embed="rId2" cstate="email"/>
          <a:stretch>
            <a:fillRect/>
          </a:stretch>
        </p:blipFill>
        <p:spPr>
          <a:xfrm>
            <a:off x="0" y="0"/>
            <a:ext cx="9144000" cy="6858000"/>
          </a:xfrm>
          <a:prstGeom prst="rect">
            <a:avLst/>
          </a:prstGeom>
        </p:spPr>
      </p:pic>
      <p:sp>
        <p:nvSpPr>
          <p:cNvPr id="3" name="Rectangle 2"/>
          <p:cNvSpPr/>
          <p:nvPr/>
        </p:nvSpPr>
        <p:spPr>
          <a:xfrm>
            <a:off x="3347864" y="332656"/>
            <a:ext cx="3148106" cy="369332"/>
          </a:xfrm>
          <a:prstGeom prst="rect">
            <a:avLst/>
          </a:prstGeom>
        </p:spPr>
        <p:txBody>
          <a:bodyPr wrap="none">
            <a:spAutoFit/>
          </a:bodyPr>
          <a:lstStyle/>
          <a:p>
            <a:r>
              <a:rPr lang="fr-FR" dirty="0" smtClean="0">
                <a:hlinkClick r:id="rId3" tooltip="Pont levant"/>
              </a:rPr>
              <a:t>Pont levant</a:t>
            </a:r>
            <a:r>
              <a:rPr lang="fr-FR" dirty="0" smtClean="0"/>
              <a:t> sur le canal Galliffet</a:t>
            </a:r>
            <a:endParaRPr lang="fr-FR" dirty="0"/>
          </a:p>
        </p:txBody>
      </p:sp>
    </p:spTree>
  </p:cSld>
  <p:clrMapOvr>
    <a:masterClrMapping/>
  </p:clrMapOvr>
  <p:transition advTm="6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DSC_0117.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advTm="6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P1030411.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advTm="6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30387.JPG"/>
          <p:cNvPicPr>
            <a:picLocks noChangeAspect="1"/>
          </p:cNvPicPr>
          <p:nvPr/>
        </p:nvPicPr>
        <p:blipFill>
          <a:blip r:embed="rId2" cstate="email"/>
          <a:stretch>
            <a:fillRect/>
          </a:stretch>
        </p:blipFill>
        <p:spPr>
          <a:xfrm>
            <a:off x="0" y="0"/>
            <a:ext cx="9144000" cy="6858000"/>
          </a:xfrm>
          <a:prstGeom prst="rect">
            <a:avLst/>
          </a:prstGeom>
        </p:spPr>
      </p:pic>
      <p:sp>
        <p:nvSpPr>
          <p:cNvPr id="3" name="Rectangle 2"/>
          <p:cNvSpPr/>
          <p:nvPr/>
        </p:nvSpPr>
        <p:spPr>
          <a:xfrm>
            <a:off x="1475656" y="332656"/>
            <a:ext cx="3696397" cy="369332"/>
          </a:xfrm>
          <a:prstGeom prst="rect">
            <a:avLst/>
          </a:prstGeom>
        </p:spPr>
        <p:txBody>
          <a:bodyPr wrap="none">
            <a:spAutoFit/>
          </a:bodyPr>
          <a:lstStyle/>
          <a:p>
            <a:r>
              <a:rPr lang="fr-FR" dirty="0" smtClean="0"/>
              <a:t>Église </a:t>
            </a:r>
            <a:r>
              <a:rPr lang="fr-FR" dirty="0" err="1" smtClean="0"/>
              <a:t>sainte-Marie</a:t>
            </a:r>
            <a:r>
              <a:rPr lang="fr-FR" dirty="0" smtClean="0"/>
              <a:t> Madeleine en l’île</a:t>
            </a:r>
            <a:endParaRPr lang="fr-FR" dirty="0"/>
          </a:p>
        </p:txBody>
      </p:sp>
    </p:spTree>
  </p:cSld>
  <p:clrMapOvr>
    <a:masterClrMapping/>
  </p:clrMapOvr>
  <p:transition advTm="600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30379.JPG"/>
          <p:cNvPicPr>
            <a:picLocks noChangeAspect="1"/>
          </p:cNvPicPr>
          <p:nvPr/>
        </p:nvPicPr>
        <p:blipFill>
          <a:blip r:embed="rId2" cstate="email"/>
          <a:stretch>
            <a:fillRect/>
          </a:stretch>
        </p:blipFill>
        <p:spPr>
          <a:xfrm>
            <a:off x="4000500" y="0"/>
            <a:ext cx="5143500" cy="6858000"/>
          </a:xfrm>
          <a:prstGeom prst="rect">
            <a:avLst/>
          </a:prstGeom>
        </p:spPr>
      </p:pic>
      <p:sp>
        <p:nvSpPr>
          <p:cNvPr id="3" name="Rectangle 2"/>
          <p:cNvSpPr/>
          <p:nvPr/>
        </p:nvSpPr>
        <p:spPr>
          <a:xfrm>
            <a:off x="0" y="0"/>
            <a:ext cx="3995936" cy="2862322"/>
          </a:xfrm>
          <a:prstGeom prst="rect">
            <a:avLst/>
          </a:prstGeom>
        </p:spPr>
        <p:txBody>
          <a:bodyPr wrap="square">
            <a:spAutoFit/>
          </a:bodyPr>
          <a:lstStyle/>
          <a:p>
            <a:r>
              <a:rPr lang="fr-FR" dirty="0" smtClean="0"/>
              <a:t>l'église Sainte-Madeleine</a:t>
            </a:r>
            <a:br>
              <a:rPr lang="fr-FR" dirty="0" smtClean="0"/>
            </a:br>
            <a:r>
              <a:rPr lang="fr-FR" dirty="0" smtClean="0"/>
              <a:t>(XVII</a:t>
            </a:r>
            <a:r>
              <a:rPr lang="fr-FR" baseline="30000" dirty="0" smtClean="0"/>
              <a:t>e</a:t>
            </a:r>
            <a:r>
              <a:rPr lang="fr-FR" dirty="0" smtClean="0"/>
              <a:t> siècle, quartier de L'Île)</a:t>
            </a:r>
            <a:r>
              <a:rPr lang="fr-FR" i="1" dirty="0"/>
              <a:t> </a:t>
            </a:r>
            <a:r>
              <a:rPr lang="fr-FR" i="1" dirty="0" smtClean="0"/>
              <a:t>surnommée </a:t>
            </a:r>
            <a:r>
              <a:rPr lang="fr-FR" i="1" dirty="0"/>
              <a:t>"La Cathédrale", de style baroque marseillais, elle fut achevée en 1680. Sa restauration, primée, dura dix ans et a été achevée en 1997. Trésors à découvrir : la porte sculptée, l'orgue de </a:t>
            </a:r>
            <a:r>
              <a:rPr lang="fr-FR" i="1" dirty="0" err="1"/>
              <a:t>Moitessier</a:t>
            </a:r>
            <a:r>
              <a:rPr lang="fr-FR" i="1" dirty="0"/>
              <a:t> (1851) qui est classé monument historique, les tableaux des chapelles commandés par Michel Serre. </a:t>
            </a:r>
            <a:endParaRPr lang="fr-FR" dirty="0"/>
          </a:p>
        </p:txBody>
      </p:sp>
      <p:pic>
        <p:nvPicPr>
          <p:cNvPr id="5" name="Image 4" descr="P1030382.JPG"/>
          <p:cNvPicPr>
            <a:picLocks noChangeAspect="1"/>
          </p:cNvPicPr>
          <p:nvPr/>
        </p:nvPicPr>
        <p:blipFill>
          <a:blip r:embed="rId3" cstate="email"/>
          <a:stretch>
            <a:fillRect/>
          </a:stretch>
        </p:blipFill>
        <p:spPr>
          <a:xfrm>
            <a:off x="0" y="2780928"/>
            <a:ext cx="3851920" cy="4077072"/>
          </a:xfrm>
          <a:prstGeom prst="rect">
            <a:avLst/>
          </a:prstGeom>
        </p:spPr>
      </p:pic>
    </p:spTree>
  </p:cSld>
  <p:clrMapOvr>
    <a:masterClrMapping/>
  </p:clrMapOvr>
  <p:transition advTm="6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30381.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advTm="600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30335.JPG"/>
          <p:cNvPicPr>
            <a:picLocks noChangeAspect="1"/>
          </p:cNvPicPr>
          <p:nvPr/>
        </p:nvPicPr>
        <p:blipFill>
          <a:blip r:embed="rId2" cstate="email"/>
          <a:stretch>
            <a:fillRect/>
          </a:stretch>
        </p:blipFill>
        <p:spPr>
          <a:xfrm>
            <a:off x="0" y="0"/>
            <a:ext cx="9144000" cy="6858000"/>
          </a:xfrm>
          <a:prstGeom prst="rect">
            <a:avLst/>
          </a:prstGeom>
        </p:spPr>
      </p:pic>
      <p:sp>
        <p:nvSpPr>
          <p:cNvPr id="3" name="Rectangle 2"/>
          <p:cNvSpPr/>
          <p:nvPr/>
        </p:nvSpPr>
        <p:spPr>
          <a:xfrm>
            <a:off x="2699792" y="6309320"/>
            <a:ext cx="6012160" cy="369332"/>
          </a:xfrm>
          <a:prstGeom prst="rect">
            <a:avLst/>
          </a:prstGeom>
        </p:spPr>
        <p:txBody>
          <a:bodyPr wrap="square">
            <a:spAutoFit/>
          </a:bodyPr>
          <a:lstStyle/>
          <a:p>
            <a:r>
              <a:rPr lang="fr-FR" dirty="0" smtClean="0"/>
              <a:t>Église Saint-Genest du </a:t>
            </a:r>
            <a:r>
              <a:rPr lang="fr-FR" dirty="0" smtClean="0">
                <a:hlinkClick r:id="rId3" tooltip="XVIIe siècle"/>
              </a:rPr>
              <a:t>XVII</a:t>
            </a:r>
            <a:r>
              <a:rPr lang="fr-FR" baseline="30000" dirty="0" smtClean="0">
                <a:hlinkClick r:id="rId3" tooltip="XVIIe siècle"/>
              </a:rPr>
              <a:t>e</a:t>
            </a:r>
            <a:r>
              <a:rPr lang="fr-FR" dirty="0" smtClean="0">
                <a:hlinkClick r:id="rId3" tooltip="XVIIe siècle"/>
              </a:rPr>
              <a:t> siècle</a:t>
            </a:r>
            <a:r>
              <a:rPr lang="fr-FR" dirty="0"/>
              <a:t> </a:t>
            </a:r>
            <a:r>
              <a:rPr lang="fr-FR" dirty="0" smtClean="0"/>
              <a:t> (quartier de </a:t>
            </a:r>
            <a:r>
              <a:rPr lang="fr-FR" dirty="0" err="1" smtClean="0"/>
              <a:t>Jonquières</a:t>
            </a:r>
            <a:r>
              <a:rPr lang="fr-FR" dirty="0" smtClean="0"/>
              <a:t>)</a:t>
            </a:r>
            <a:endParaRPr lang="fr-FR" dirty="0"/>
          </a:p>
        </p:txBody>
      </p:sp>
    </p:spTree>
  </p:cSld>
  <p:clrMapOvr>
    <a:masterClrMapping/>
  </p:clrMapOvr>
  <p:transition advTm="600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30337.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advTm="6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P1030336.JPG"/>
          <p:cNvPicPr>
            <a:picLocks noChangeAspect="1"/>
          </p:cNvPicPr>
          <p:nvPr/>
        </p:nvPicPr>
        <p:blipFill>
          <a:blip r:embed="rId2" cstate="email"/>
          <a:stretch>
            <a:fillRect/>
          </a:stretch>
        </p:blipFill>
        <p:spPr>
          <a:xfrm>
            <a:off x="4788024" y="0"/>
            <a:ext cx="4355976" cy="6858000"/>
          </a:xfrm>
          <a:prstGeom prst="rect">
            <a:avLst/>
          </a:prstGeom>
        </p:spPr>
      </p:pic>
      <p:pic>
        <p:nvPicPr>
          <p:cNvPr id="4" name="Image 3" descr="P1030339.JPG"/>
          <p:cNvPicPr>
            <a:picLocks noChangeAspect="1"/>
          </p:cNvPicPr>
          <p:nvPr/>
        </p:nvPicPr>
        <p:blipFill>
          <a:blip r:embed="rId3" cstate="email"/>
          <a:stretch>
            <a:fillRect/>
          </a:stretch>
        </p:blipFill>
        <p:spPr>
          <a:xfrm>
            <a:off x="0" y="0"/>
            <a:ext cx="4860032" cy="6858000"/>
          </a:xfrm>
          <a:prstGeom prst="rect">
            <a:avLst/>
          </a:prstGeom>
        </p:spPr>
      </p:pic>
      <p:sp>
        <p:nvSpPr>
          <p:cNvPr id="5" name="Rectangle 4"/>
          <p:cNvSpPr/>
          <p:nvPr/>
        </p:nvSpPr>
        <p:spPr>
          <a:xfrm>
            <a:off x="0" y="0"/>
            <a:ext cx="9144000" cy="1477328"/>
          </a:xfrm>
          <a:prstGeom prst="rect">
            <a:avLst/>
          </a:prstGeom>
        </p:spPr>
        <p:txBody>
          <a:bodyPr wrap="square">
            <a:spAutoFit/>
          </a:bodyPr>
          <a:lstStyle/>
          <a:p>
            <a:r>
              <a:rPr lang="fr-FR" i="1" dirty="0">
                <a:solidFill>
                  <a:schemeClr val="bg1"/>
                </a:solidFill>
              </a:rPr>
              <a:t>Eglise de </a:t>
            </a:r>
            <a:r>
              <a:rPr lang="fr-FR" i="1" dirty="0" err="1">
                <a:solidFill>
                  <a:schemeClr val="bg1"/>
                </a:solidFill>
              </a:rPr>
              <a:t>Jonquières</a:t>
            </a:r>
            <a:r>
              <a:rPr lang="fr-FR" i="1" dirty="0">
                <a:solidFill>
                  <a:schemeClr val="bg1"/>
                </a:solidFill>
              </a:rPr>
              <a:t>, bâtie en 1625, façade classique où se trouve la statue de Gérard </a:t>
            </a:r>
            <a:r>
              <a:rPr lang="fr-FR" i="1" dirty="0" err="1">
                <a:solidFill>
                  <a:schemeClr val="bg1"/>
                </a:solidFill>
              </a:rPr>
              <a:t>Tenque</a:t>
            </a:r>
            <a:r>
              <a:rPr lang="fr-FR" i="1" dirty="0">
                <a:solidFill>
                  <a:schemeClr val="bg1"/>
                </a:solidFill>
              </a:rPr>
              <a:t>, né à Martigues en 1040, fondateur</a:t>
            </a:r>
            <a:r>
              <a:rPr lang="fr-FR" dirty="0">
                <a:solidFill>
                  <a:schemeClr val="bg1"/>
                </a:solidFill>
              </a:rPr>
              <a:t> de l'ordre hospitalier de St Jean de </a:t>
            </a:r>
            <a:r>
              <a:rPr lang="fr-FR" dirty="0" err="1">
                <a:solidFill>
                  <a:schemeClr val="bg1"/>
                </a:solidFill>
              </a:rPr>
              <a:t>Jerusalem</a:t>
            </a:r>
            <a:r>
              <a:rPr lang="fr-FR" dirty="0">
                <a:solidFill>
                  <a:schemeClr val="bg1"/>
                </a:solidFill>
              </a:rPr>
              <a:t>, devenu au (XVIe ?) l'ordre de Malte. </a:t>
            </a:r>
            <a:r>
              <a:rPr lang="fr-FR" i="1" dirty="0">
                <a:solidFill>
                  <a:schemeClr val="bg1"/>
                </a:solidFill>
              </a:rPr>
              <a:t>La statue a été sculptée dans les années 1880-90 par un maçon de Martigues, Nazaire Bertrand.</a:t>
            </a:r>
            <a:r>
              <a:rPr lang="fr-FR" dirty="0"/>
              <a:t/>
            </a:r>
            <a:br>
              <a:rPr lang="fr-FR" dirty="0"/>
            </a:br>
            <a:r>
              <a:rPr lang="fr-FR" b="1" dirty="0"/>
              <a:t> </a:t>
            </a:r>
            <a:r>
              <a:rPr lang="fr-FR" dirty="0" smtClean="0"/>
              <a:t> </a:t>
            </a:r>
            <a:endParaRPr lang="fr-FR" dirty="0"/>
          </a:p>
        </p:txBody>
      </p:sp>
    </p:spTree>
  </p:cSld>
  <p:clrMapOvr>
    <a:masterClrMapping/>
  </p:clrMapOvr>
  <p:transition advTm="6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P1030388.JPG"/>
          <p:cNvPicPr>
            <a:picLocks noChangeAspect="1"/>
          </p:cNvPicPr>
          <p:nvPr/>
        </p:nvPicPr>
        <p:blipFill>
          <a:blip r:embed="rId2" cstate="email"/>
          <a:stretch>
            <a:fillRect/>
          </a:stretch>
        </p:blipFill>
        <p:spPr>
          <a:xfrm>
            <a:off x="0" y="0"/>
            <a:ext cx="9144000" cy="6858000"/>
          </a:xfrm>
          <a:prstGeom prst="rect">
            <a:avLst/>
          </a:prstGeom>
        </p:spPr>
      </p:pic>
      <p:sp>
        <p:nvSpPr>
          <p:cNvPr id="5" name="Rectangle 4"/>
          <p:cNvSpPr/>
          <p:nvPr/>
        </p:nvSpPr>
        <p:spPr>
          <a:xfrm>
            <a:off x="3707904" y="332656"/>
            <a:ext cx="2240870" cy="369332"/>
          </a:xfrm>
          <a:prstGeom prst="rect">
            <a:avLst/>
          </a:prstGeom>
        </p:spPr>
        <p:txBody>
          <a:bodyPr wrap="none">
            <a:spAutoFit/>
          </a:bodyPr>
          <a:lstStyle/>
          <a:p>
            <a:r>
              <a:rPr lang="fr-FR" dirty="0" smtClean="0"/>
              <a:t>place de la Libération </a:t>
            </a:r>
            <a:endParaRPr lang="fr-FR" dirty="0"/>
          </a:p>
        </p:txBody>
      </p:sp>
    </p:spTree>
  </p:cSld>
  <p:clrMapOvr>
    <a:masterClrMapping/>
  </p:clrMapOvr>
  <p:transition advTm="600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P1030410.JPG"/>
          <p:cNvPicPr>
            <a:picLocks noChangeAspect="1"/>
          </p:cNvPicPr>
          <p:nvPr/>
        </p:nvPicPr>
        <p:blipFill>
          <a:blip r:embed="rId2" cstate="email"/>
          <a:stretch>
            <a:fillRect/>
          </a:stretch>
        </p:blipFill>
        <p:spPr>
          <a:xfrm>
            <a:off x="0" y="0"/>
            <a:ext cx="9144000" cy="6858000"/>
          </a:xfrm>
          <a:prstGeom prst="rect">
            <a:avLst/>
          </a:prstGeom>
        </p:spPr>
      </p:pic>
      <p:sp>
        <p:nvSpPr>
          <p:cNvPr id="4" name="Rectangle 3"/>
          <p:cNvSpPr/>
          <p:nvPr/>
        </p:nvSpPr>
        <p:spPr>
          <a:xfrm>
            <a:off x="179512" y="188640"/>
            <a:ext cx="8748464" cy="1200329"/>
          </a:xfrm>
          <a:prstGeom prst="rect">
            <a:avLst/>
          </a:prstGeom>
        </p:spPr>
        <p:txBody>
          <a:bodyPr wrap="square">
            <a:spAutoFit/>
          </a:bodyPr>
          <a:lstStyle/>
          <a:p>
            <a:r>
              <a:rPr lang="fr-FR" dirty="0" smtClean="0"/>
              <a:t>Chapelle Notre-Dame de Miséricorde </a:t>
            </a:r>
            <a:r>
              <a:rPr lang="fr-FR" i="1" dirty="0" smtClean="0"/>
              <a:t>XVIIe </a:t>
            </a:r>
            <a:r>
              <a:rPr lang="fr-FR" i="1" dirty="0"/>
              <a:t>siècle. Gardienne de la cité, ses ex-voto et sa vierge sont exposés au musée </a:t>
            </a:r>
            <a:r>
              <a:rPr lang="fr-FR" i="1" dirty="0" err="1"/>
              <a:t>Ziem</a:t>
            </a:r>
            <a:r>
              <a:rPr lang="fr-FR" i="1" dirty="0"/>
              <a:t>. Magnifique panorama sur la ville et l'Etang de Berre.</a:t>
            </a:r>
            <a:r>
              <a:rPr lang="fr-FR" dirty="0" smtClean="0"/>
              <a:t> </a:t>
            </a:r>
          </a:p>
          <a:p>
            <a:r>
              <a:rPr lang="fr-FR" dirty="0" smtClean="0"/>
              <a:t>  </a:t>
            </a:r>
          </a:p>
          <a:p>
            <a:endParaRPr lang="fr-FR" dirty="0"/>
          </a:p>
        </p:txBody>
      </p:sp>
    </p:spTree>
  </p:cSld>
  <p:clrMapOvr>
    <a:masterClrMapping/>
  </p:clrMapOvr>
  <p:transition advTm="6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30370.JPG"/>
          <p:cNvPicPr>
            <a:picLocks noChangeAspect="1"/>
          </p:cNvPicPr>
          <p:nvPr/>
        </p:nvPicPr>
        <p:blipFill>
          <a:blip r:embed="rId2" cstate="email"/>
          <a:stretch>
            <a:fillRect/>
          </a:stretch>
        </p:blipFill>
        <p:spPr>
          <a:xfrm>
            <a:off x="0" y="0"/>
            <a:ext cx="9144000" cy="6858000"/>
          </a:xfrm>
          <a:prstGeom prst="rect">
            <a:avLst/>
          </a:prstGeom>
        </p:spPr>
      </p:pic>
      <p:sp>
        <p:nvSpPr>
          <p:cNvPr id="3" name="Rectangle 2"/>
          <p:cNvSpPr/>
          <p:nvPr/>
        </p:nvSpPr>
        <p:spPr>
          <a:xfrm>
            <a:off x="1691680" y="404664"/>
            <a:ext cx="4572000" cy="369332"/>
          </a:xfrm>
          <a:prstGeom prst="rect">
            <a:avLst/>
          </a:prstGeom>
        </p:spPr>
        <p:txBody>
          <a:bodyPr>
            <a:spAutoFit/>
          </a:bodyPr>
          <a:lstStyle/>
          <a:p>
            <a:r>
              <a:rPr lang="fr-FR" dirty="0"/>
              <a:t>Les ponts bleus – canal de </a:t>
            </a:r>
            <a:r>
              <a:rPr lang="fr-FR" dirty="0" smtClean="0"/>
              <a:t>Baussenque  </a:t>
            </a:r>
            <a:endParaRPr lang="fr-FR" dirty="0"/>
          </a:p>
        </p:txBody>
      </p:sp>
    </p:spTree>
  </p:cSld>
  <p:clrMapOvr>
    <a:masterClrMapping/>
  </p:clrMapOvr>
  <p:transition advTm="6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30352.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advTm="600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30334.JPG"/>
          <p:cNvPicPr>
            <a:picLocks noChangeAspect="1"/>
          </p:cNvPicPr>
          <p:nvPr/>
        </p:nvPicPr>
        <p:blipFill>
          <a:blip r:embed="rId2" cstate="email"/>
          <a:stretch>
            <a:fillRect/>
          </a:stretch>
        </p:blipFill>
        <p:spPr>
          <a:xfrm>
            <a:off x="0" y="0"/>
            <a:ext cx="9144000" cy="6858000"/>
          </a:xfrm>
          <a:prstGeom prst="rect">
            <a:avLst/>
          </a:prstGeom>
        </p:spPr>
      </p:pic>
      <p:sp>
        <p:nvSpPr>
          <p:cNvPr id="3" name="Rectangle 2"/>
          <p:cNvSpPr/>
          <p:nvPr/>
        </p:nvSpPr>
        <p:spPr>
          <a:xfrm>
            <a:off x="2987824" y="548680"/>
            <a:ext cx="2994409" cy="369332"/>
          </a:xfrm>
          <a:prstGeom prst="rect">
            <a:avLst/>
          </a:prstGeom>
        </p:spPr>
        <p:txBody>
          <a:bodyPr wrap="none">
            <a:spAutoFit/>
          </a:bodyPr>
          <a:lstStyle/>
          <a:p>
            <a:r>
              <a:rPr lang="fr-FR" dirty="0" smtClean="0"/>
              <a:t>Le quartier de l'Île sur le canal</a:t>
            </a:r>
            <a:endParaRPr lang="fr-FR" dirty="0"/>
          </a:p>
        </p:txBody>
      </p:sp>
    </p:spTree>
  </p:cSld>
  <p:clrMapOvr>
    <a:masterClrMapping/>
  </p:clrMapOvr>
  <p:transition advTm="6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30342.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advTm="600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30350.JPG"/>
          <p:cNvPicPr>
            <a:picLocks noChangeAspect="1"/>
          </p:cNvPicPr>
          <p:nvPr/>
        </p:nvPicPr>
        <p:blipFill>
          <a:blip r:embed="rId2" cstate="email"/>
          <a:stretch>
            <a:fillRect/>
          </a:stretch>
        </p:blipFill>
        <p:spPr>
          <a:xfrm>
            <a:off x="0" y="0"/>
            <a:ext cx="9144000" cy="6858000"/>
          </a:xfrm>
          <a:prstGeom prst="rect">
            <a:avLst/>
          </a:prstGeom>
        </p:spPr>
      </p:pic>
      <p:sp>
        <p:nvSpPr>
          <p:cNvPr id="3" name="Rectangle 2"/>
          <p:cNvSpPr/>
          <p:nvPr/>
        </p:nvSpPr>
        <p:spPr>
          <a:xfrm>
            <a:off x="323528" y="0"/>
            <a:ext cx="4572000" cy="2308324"/>
          </a:xfrm>
          <a:prstGeom prst="rect">
            <a:avLst/>
          </a:prstGeom>
        </p:spPr>
        <p:txBody>
          <a:bodyPr>
            <a:spAutoFit/>
          </a:bodyPr>
          <a:lstStyle/>
          <a:p>
            <a:r>
              <a:rPr lang="fr-FR" b="1" dirty="0" smtClean="0"/>
              <a:t>LES SARDINADES DE MARTIGUES</a:t>
            </a:r>
          </a:p>
          <a:p>
            <a:r>
              <a:rPr lang="fr-FR" dirty="0" smtClean="0"/>
              <a:t>Tous les soirs, le parking de la Place des Aires devient un lieu convivial décoré et animé où il est agréable de déguster les sardines grillées, à l'escabèche, en beignets, moules sauce marinières, piquante et roquefort, Espadon grillé avec sauce provençale, frites et desserts (glaces, crêpes et pâtisseries)</a:t>
            </a:r>
            <a:endParaRPr lang="fr-FR" dirty="0"/>
          </a:p>
        </p:txBody>
      </p:sp>
    </p:spTree>
  </p:cSld>
  <p:clrMapOvr>
    <a:masterClrMapping/>
  </p:clrMapOvr>
  <p:transition advTm="600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30348.JPG"/>
          <p:cNvPicPr>
            <a:picLocks noChangeAspect="1"/>
          </p:cNvPicPr>
          <p:nvPr/>
        </p:nvPicPr>
        <p:blipFill>
          <a:blip r:embed="rId2" cstate="email"/>
          <a:stretch>
            <a:fillRect/>
          </a:stretch>
        </p:blipFill>
        <p:spPr>
          <a:xfrm>
            <a:off x="0" y="0"/>
            <a:ext cx="9144000" cy="6858000"/>
          </a:xfrm>
          <a:prstGeom prst="rect">
            <a:avLst/>
          </a:prstGeom>
        </p:spPr>
      </p:pic>
      <p:sp>
        <p:nvSpPr>
          <p:cNvPr id="3" name="Rectangle 2"/>
          <p:cNvSpPr/>
          <p:nvPr/>
        </p:nvSpPr>
        <p:spPr>
          <a:xfrm>
            <a:off x="3491880" y="476672"/>
            <a:ext cx="1948419" cy="369332"/>
          </a:xfrm>
          <a:prstGeom prst="rect">
            <a:avLst/>
          </a:prstGeom>
        </p:spPr>
        <p:txBody>
          <a:bodyPr wrap="none">
            <a:spAutoFit/>
          </a:bodyPr>
          <a:lstStyle/>
          <a:p>
            <a:r>
              <a:rPr lang="fr-FR" dirty="0" smtClean="0"/>
              <a:t>Viaduc autoroutier</a:t>
            </a:r>
            <a:endParaRPr lang="fr-FR" dirty="0"/>
          </a:p>
        </p:txBody>
      </p:sp>
    </p:spTree>
  </p:cSld>
  <p:clrMapOvr>
    <a:masterClrMapping/>
  </p:clrMapOvr>
  <p:transition advTm="600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P1030367.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advTm="600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30369.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advTm="6000"/>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30364.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advTm="600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30360.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advTm="600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30366.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advTm="6000"/>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30374.JPG"/>
          <p:cNvPicPr>
            <a:picLocks noChangeAspect="1"/>
          </p:cNvPicPr>
          <p:nvPr/>
        </p:nvPicPr>
        <p:blipFill>
          <a:blip r:embed="rId2" cstate="email"/>
          <a:stretch>
            <a:fillRect/>
          </a:stretch>
        </p:blipFill>
        <p:spPr>
          <a:xfrm>
            <a:off x="4499992" y="0"/>
            <a:ext cx="4644008" cy="6858000"/>
          </a:xfrm>
          <a:prstGeom prst="rect">
            <a:avLst/>
          </a:prstGeom>
        </p:spPr>
      </p:pic>
      <p:pic>
        <p:nvPicPr>
          <p:cNvPr id="3" name="Image 2" descr="P1030376.JPG"/>
          <p:cNvPicPr>
            <a:picLocks noChangeAspect="1"/>
          </p:cNvPicPr>
          <p:nvPr/>
        </p:nvPicPr>
        <p:blipFill>
          <a:blip r:embed="rId3" cstate="email"/>
          <a:stretch>
            <a:fillRect/>
          </a:stretch>
        </p:blipFill>
        <p:spPr>
          <a:xfrm>
            <a:off x="0" y="0"/>
            <a:ext cx="4355976" cy="6858000"/>
          </a:xfrm>
          <a:prstGeom prst="rect">
            <a:avLst/>
          </a:prstGeom>
        </p:spPr>
      </p:pic>
    </p:spTree>
  </p:cSld>
  <p:clrMapOvr>
    <a:masterClrMapping/>
  </p:clrMapOvr>
  <p:transition advTm="6000"/>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P1030421.JPG"/>
          <p:cNvPicPr>
            <a:picLocks noChangeAspect="1"/>
          </p:cNvPicPr>
          <p:nvPr/>
        </p:nvPicPr>
        <p:blipFill>
          <a:blip r:embed="rId2" cstate="email"/>
          <a:stretch>
            <a:fillRect/>
          </a:stretch>
        </p:blipFill>
        <p:spPr>
          <a:xfrm>
            <a:off x="0" y="0"/>
            <a:ext cx="9144000" cy="6858000"/>
          </a:xfrm>
          <a:prstGeom prst="rect">
            <a:avLst/>
          </a:prstGeom>
        </p:spPr>
      </p:pic>
      <p:sp>
        <p:nvSpPr>
          <p:cNvPr id="4" name="Rectangle 3"/>
          <p:cNvSpPr/>
          <p:nvPr/>
        </p:nvSpPr>
        <p:spPr>
          <a:xfrm>
            <a:off x="3923928" y="404664"/>
            <a:ext cx="2211952" cy="369332"/>
          </a:xfrm>
          <a:prstGeom prst="rect">
            <a:avLst/>
          </a:prstGeom>
        </p:spPr>
        <p:txBody>
          <a:bodyPr wrap="none">
            <a:spAutoFit/>
          </a:bodyPr>
          <a:lstStyle/>
          <a:p>
            <a:r>
              <a:rPr lang="fr-FR" dirty="0" smtClean="0"/>
              <a:t>Le Miroir aux Oiseaux</a:t>
            </a:r>
            <a:endParaRPr lang="fr-FR" dirty="0"/>
          </a:p>
        </p:txBody>
      </p:sp>
    </p:spTree>
  </p:cSld>
  <p:clrMapOvr>
    <a:masterClrMapping/>
  </p:clrMapOvr>
  <p:transition advTm="6000"/>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30390.JPG"/>
          <p:cNvPicPr>
            <a:picLocks noChangeAspect="1"/>
          </p:cNvPicPr>
          <p:nvPr/>
        </p:nvPicPr>
        <p:blipFill>
          <a:blip r:embed="rId2" cstate="email"/>
          <a:stretch>
            <a:fillRect/>
          </a:stretch>
        </p:blipFill>
        <p:spPr>
          <a:xfrm>
            <a:off x="0" y="0"/>
            <a:ext cx="9144000" cy="6858000"/>
          </a:xfrm>
          <a:prstGeom prst="rect">
            <a:avLst/>
          </a:prstGeom>
        </p:spPr>
      </p:pic>
      <p:sp>
        <p:nvSpPr>
          <p:cNvPr id="3" name="Rectangle 2"/>
          <p:cNvSpPr/>
          <p:nvPr/>
        </p:nvSpPr>
        <p:spPr>
          <a:xfrm>
            <a:off x="1907704" y="188640"/>
            <a:ext cx="4572000" cy="646331"/>
          </a:xfrm>
          <a:prstGeom prst="rect">
            <a:avLst/>
          </a:prstGeom>
        </p:spPr>
        <p:txBody>
          <a:bodyPr>
            <a:spAutoFit/>
          </a:bodyPr>
          <a:lstStyle/>
          <a:p>
            <a:r>
              <a:rPr lang="fr-FR" dirty="0" smtClean="0"/>
              <a:t>Découverte du calen : dernier lieu de pêche et de fabrication de la Poutargue à Martigues.</a:t>
            </a:r>
            <a:endParaRPr lang="fr-FR" dirty="0"/>
          </a:p>
        </p:txBody>
      </p:sp>
    </p:spTree>
  </p:cSld>
  <p:clrMapOvr>
    <a:masterClrMapping/>
  </p:clrMapOvr>
  <p:transition advTm="6000"/>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30392.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advTm="6000"/>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30398.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advTm="6000"/>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30414.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advTm="6000"/>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30412.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advTm="6000"/>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P1030396.JPG"/>
          <p:cNvPicPr>
            <a:picLocks noChangeAspect="1"/>
          </p:cNvPicPr>
          <p:nvPr/>
        </p:nvPicPr>
        <p:blipFill>
          <a:blip r:embed="rId2" cstate="email"/>
          <a:stretch>
            <a:fillRect/>
          </a:stretch>
        </p:blipFill>
        <p:spPr>
          <a:xfrm>
            <a:off x="0" y="0"/>
            <a:ext cx="4355976" cy="6858000"/>
          </a:xfrm>
          <a:prstGeom prst="rect">
            <a:avLst/>
          </a:prstGeom>
        </p:spPr>
      </p:pic>
      <p:pic>
        <p:nvPicPr>
          <p:cNvPr id="4" name="Image 3" descr="P1030420.JPG"/>
          <p:cNvPicPr>
            <a:picLocks noChangeAspect="1"/>
          </p:cNvPicPr>
          <p:nvPr/>
        </p:nvPicPr>
        <p:blipFill>
          <a:blip r:embed="rId3" cstate="email"/>
          <a:stretch>
            <a:fillRect/>
          </a:stretch>
        </p:blipFill>
        <p:spPr>
          <a:xfrm>
            <a:off x="4427984" y="0"/>
            <a:ext cx="4716016" cy="6858000"/>
          </a:xfrm>
          <a:prstGeom prst="rect">
            <a:avLst/>
          </a:prstGeom>
        </p:spPr>
      </p:pic>
    </p:spTree>
  </p:cSld>
  <p:clrMapOvr>
    <a:masterClrMapping/>
  </p:clrMapOvr>
  <p:transition advTm="6000"/>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30397.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advTm="6000"/>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30400.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advTm="6000"/>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30415.JPG"/>
          <p:cNvPicPr>
            <a:picLocks noChangeAspect="1"/>
          </p:cNvPicPr>
          <p:nvPr/>
        </p:nvPicPr>
        <p:blipFill>
          <a:blip r:embed="rId2" cstate="email"/>
          <a:stretch>
            <a:fillRect/>
          </a:stretch>
        </p:blipFill>
        <p:spPr>
          <a:xfrm>
            <a:off x="0" y="0"/>
            <a:ext cx="9144000" cy="6858000"/>
          </a:xfrm>
          <a:prstGeom prst="rect">
            <a:avLst/>
          </a:prstGeom>
        </p:spPr>
      </p:pic>
      <p:sp>
        <p:nvSpPr>
          <p:cNvPr id="3" name="ZoneTexte 2"/>
          <p:cNvSpPr txBox="1"/>
          <p:nvPr/>
        </p:nvSpPr>
        <p:spPr>
          <a:xfrm>
            <a:off x="3635896" y="908720"/>
            <a:ext cx="1728358" cy="369332"/>
          </a:xfrm>
          <a:prstGeom prst="rect">
            <a:avLst/>
          </a:prstGeom>
          <a:noFill/>
        </p:spPr>
        <p:txBody>
          <a:bodyPr wrap="none" rtlCol="0">
            <a:spAutoFit/>
          </a:bodyPr>
          <a:lstStyle/>
          <a:p>
            <a:r>
              <a:rPr lang="fr-FR" dirty="0" smtClean="0"/>
              <a:t>Quai des Anglais</a:t>
            </a:r>
            <a:endParaRPr lang="fr-FR" dirty="0"/>
          </a:p>
        </p:txBody>
      </p:sp>
    </p:spTree>
  </p:cSld>
  <p:clrMapOvr>
    <a:masterClrMapping/>
  </p:clrMapOvr>
  <p:transition advTm="6000"/>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30416.JPG"/>
          <p:cNvPicPr>
            <a:picLocks noChangeAspect="1"/>
          </p:cNvPicPr>
          <p:nvPr/>
        </p:nvPicPr>
        <p:blipFill>
          <a:blip r:embed="rId2" cstate="email"/>
          <a:stretch>
            <a:fillRect/>
          </a:stretch>
        </p:blipFill>
        <p:spPr>
          <a:xfrm>
            <a:off x="4000500" y="0"/>
            <a:ext cx="5143500" cy="6858000"/>
          </a:xfrm>
          <a:prstGeom prst="rect">
            <a:avLst/>
          </a:prstGeom>
        </p:spPr>
      </p:pic>
      <p:sp>
        <p:nvSpPr>
          <p:cNvPr id="3" name="Rectangle 2"/>
          <p:cNvSpPr/>
          <p:nvPr/>
        </p:nvSpPr>
        <p:spPr>
          <a:xfrm>
            <a:off x="0" y="548680"/>
            <a:ext cx="3995936" cy="3139321"/>
          </a:xfrm>
          <a:prstGeom prst="rect">
            <a:avLst/>
          </a:prstGeom>
        </p:spPr>
        <p:txBody>
          <a:bodyPr wrap="square">
            <a:spAutoFit/>
          </a:bodyPr>
          <a:lstStyle/>
          <a:p>
            <a:r>
              <a:rPr lang="fr-FR" dirty="0" smtClean="0"/>
              <a:t>Buste d'Etienne </a:t>
            </a:r>
            <a:r>
              <a:rPr lang="fr-FR" dirty="0" err="1" smtClean="0"/>
              <a:t>Richaud</a:t>
            </a:r>
            <a:r>
              <a:rPr lang="fr-FR" dirty="0" smtClean="0"/>
              <a:t> (1841-1889). Fils et petit fils de pêcheur né au n°7 de la rue </a:t>
            </a:r>
            <a:r>
              <a:rPr lang="fr-FR" dirty="0" err="1" smtClean="0"/>
              <a:t>Galinière</a:t>
            </a:r>
            <a:r>
              <a:rPr lang="fr-FR" dirty="0" smtClean="0"/>
              <a:t> en 1841, il fit de brillantes études et occupa de hautes fonctions administratives. Promu premier Gouverneur de l'Indochine, puis inspecteur de la Marine et des Colonies. Il mourut en mer le 31 mai 1889 à bord du navire le Calédonien. Notre ville possède son monument et un de nos boulevards porte son nom.</a:t>
            </a:r>
            <a:endParaRPr lang="fr-FR" dirty="0"/>
          </a:p>
        </p:txBody>
      </p:sp>
    </p:spTree>
  </p:cSld>
  <p:clrMapOvr>
    <a:masterClrMapping/>
  </p:clrMapOvr>
  <p:transition advTm="6000"/>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30405.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advTm="6000"/>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30406.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advTm="6000"/>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oie_718626mVJ70qx1.jpg"/>
          <p:cNvPicPr>
            <a:picLocks noChangeAspect="1"/>
          </p:cNvPicPr>
          <p:nvPr/>
        </p:nvPicPr>
        <p:blipFill>
          <a:blip r:embed="rId2" cstate="email"/>
          <a:stretch>
            <a:fillRect/>
          </a:stretch>
        </p:blipFill>
        <p:spPr>
          <a:xfrm>
            <a:off x="7308304" y="5013176"/>
            <a:ext cx="1298448" cy="1444752"/>
          </a:xfrm>
          <a:prstGeom prst="rect">
            <a:avLst/>
          </a:prstGeom>
        </p:spPr>
      </p:pic>
      <p:sp>
        <p:nvSpPr>
          <p:cNvPr id="3" name="Rectangle 2"/>
          <p:cNvSpPr/>
          <p:nvPr/>
        </p:nvSpPr>
        <p:spPr>
          <a:xfrm>
            <a:off x="395536" y="764704"/>
            <a:ext cx="3927550" cy="923330"/>
          </a:xfrm>
          <a:prstGeom prst="rect">
            <a:avLst/>
          </a:prstGeom>
          <a:noFill/>
        </p:spPr>
        <p:txBody>
          <a:bodyPr wrap="none" lIns="91440" tIns="45720" rIns="91440" bIns="45720">
            <a:spAutoFit/>
          </a:bodyPr>
          <a:lstStyle/>
          <a:p>
            <a:pPr algn="ctr"/>
            <a:r>
              <a:rPr lang="fr-FR" sz="54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A Bientôt!!!</a:t>
            </a:r>
            <a:endParaRPr lang="fr-FR" sz="54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4" name="ZoneTexte 3"/>
          <p:cNvSpPr txBox="1"/>
          <p:nvPr/>
        </p:nvSpPr>
        <p:spPr>
          <a:xfrm>
            <a:off x="755576" y="2780928"/>
            <a:ext cx="4896544" cy="369332"/>
          </a:xfrm>
          <a:prstGeom prst="rect">
            <a:avLst/>
          </a:prstGeom>
          <a:noFill/>
        </p:spPr>
        <p:txBody>
          <a:bodyPr wrap="square" rtlCol="0">
            <a:spAutoFit/>
          </a:bodyPr>
          <a:lstStyle/>
          <a:p>
            <a:r>
              <a:rPr lang="fr-FR" dirty="0" smtClean="0"/>
              <a:t>Commentaires du NET: photos perso</a:t>
            </a:r>
            <a:endParaRPr lang="fr-FR" dirty="0"/>
          </a:p>
        </p:txBody>
      </p:sp>
    </p:spTree>
  </p:cSld>
  <p:clrMapOvr>
    <a:masterClrMapping/>
  </p:clrMapOvr>
  <p:transition advTm="6000"/>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416</Words>
  <Application>Microsoft Office PowerPoint</Application>
  <PresentationFormat>Affichage à l'écran (4:3)</PresentationFormat>
  <Paragraphs>46</Paragraphs>
  <Slides>40</Slides>
  <Notes>0</Notes>
  <HiddenSlides>0</HiddenSlides>
  <MMClips>0</MMClips>
  <ScaleCrop>false</ScaleCrop>
  <HeadingPairs>
    <vt:vector size="6" baseType="variant">
      <vt:variant>
        <vt:lpstr>Polices utilisées</vt:lpstr>
      </vt:variant>
      <vt:variant>
        <vt:i4>2</vt:i4>
      </vt:variant>
      <vt:variant>
        <vt:lpstr>Thème</vt:lpstr>
      </vt:variant>
      <vt:variant>
        <vt:i4>1</vt:i4>
      </vt:variant>
      <vt:variant>
        <vt:lpstr>Titres des diapositives</vt:lpstr>
      </vt:variant>
      <vt:variant>
        <vt:i4>40</vt:i4>
      </vt:variant>
    </vt:vector>
  </HeadingPairs>
  <TitlesOfParts>
    <vt:vector size="43" baseType="lpstr">
      <vt:lpstr>Arial</vt:lpstr>
      <vt:lpstr>Calibri</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workgroup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Orion-PC</dc:creator>
  <cp:lastModifiedBy>PC</cp:lastModifiedBy>
  <cp:revision>10</cp:revision>
  <dcterms:created xsi:type="dcterms:W3CDTF">2014-07-26T15:08:17Z</dcterms:created>
  <dcterms:modified xsi:type="dcterms:W3CDTF">2023-07-25T17:14:27Z</dcterms:modified>
</cp:coreProperties>
</file>