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GhAfWZrguvM87HCiKThjg==" hashData="8iqUpN54aqv+7O+OlRuwSCiotMSbegf4QpLhlyM9u7Wc3lZuhVWmzFmDDTMJQzZZo8vmpoWM/jkDR6yG5awxV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69" d="100"/>
          <a:sy n="69" d="100"/>
        </p:scale>
        <p:origin x="9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stor.org/stable/462145?seq=1#page_scan_tab_contents" TargetMode="External"/><Relationship Id="rId2" Type="http://schemas.openxmlformats.org/officeDocument/2006/relationships/hyperlink" Target="http://www.amazon.com/Encyclopedia-Hair-Cultural-Victoria-Sherrow/dp/0313331456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http://www.smithsonianmag.com/history/secret-history-buying-and-selling-hair-18096108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9650" y="1226217"/>
            <a:ext cx="293604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Pourquoi beaucoup de femmes de l’époque victorienne ne se coupaient pas les cheveux (et </a:t>
            </a:r>
            <a:r>
              <a:rPr lang="fr-FR" b="1" dirty="0" smtClean="0">
                <a:solidFill>
                  <a:srgbClr val="000000"/>
                </a:solidFill>
                <a:latin typeface="Helvetica" panose="020B0604020202020204" pitchFamily="34" charset="0"/>
              </a:rPr>
              <a:t>14 </a:t>
            </a:r>
            <a:r>
              <a:rPr lang="fr-FR" b="1" dirty="0">
                <a:solidFill>
                  <a:srgbClr val="000000"/>
                </a:solidFill>
                <a:latin typeface="Helvetica" panose="020B0604020202020204" pitchFamily="34" charset="0"/>
              </a:rPr>
              <a:t>chevelures “Raiponce”)</a:t>
            </a:r>
            <a:endParaRPr lang="fr-FR" b="1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328" y="3938188"/>
            <a:ext cx="1733550" cy="14165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294" name="Picture 6" descr="disney princess 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129" y="294326"/>
            <a:ext cx="7478038" cy="61449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80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ndAc>
          <p:stSnd>
            <p:snd r:embed="rId2" name="Claude Debussy - Prelude in G flat major - no. 8 from Book 1 'La Fille aux Cheveux de Lin'.wav"/>
          </p:stSnd>
        </p:sndAc>
      </p:transition>
    </mc:Choice>
    <mc:Fallback xmlns="">
      <p:transition spd="slow" advTm="5000">
        <p:sndAc>
          <p:stSnd>
            <p:snd r:embed="rId5" name="Claude Debussy - Prelude in G flat major - no. 8 from Book 1 'La Fille aux Cheveux de Lin'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01874" y="274953"/>
            <a:ext cx="110980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/>
              <a:t>Il</a:t>
            </a:r>
            <a:r>
              <a:rPr lang="fr-FR" sz="2400" b="1" dirty="0"/>
              <a:t> y a ceux qui disent que les cheveux sont comme la couronne que l’on portera toujours, et ces femmes de l’époque victorienne qui ont eu une chevelure </a:t>
            </a:r>
            <a:r>
              <a:rPr lang="fr-FR" sz="2400" b="1" dirty="0" smtClean="0"/>
              <a:t>2.m. </a:t>
            </a:r>
            <a:r>
              <a:rPr lang="fr-FR" sz="2400" b="1" dirty="0"/>
              <a:t>Les </a:t>
            </a:r>
            <a:r>
              <a:rPr lang="fr-FR" sz="2400" b="1" dirty="0">
                <a:hlinkClick r:id="rId2"/>
              </a:rPr>
              <a:t>cheveux</a:t>
            </a:r>
            <a:r>
              <a:rPr lang="fr-FR" sz="2400" b="1" dirty="0"/>
              <a:t> des femmes de cette époque étaient chargés de </a:t>
            </a:r>
            <a:r>
              <a:rPr lang="fr-FR" sz="2400" b="1" dirty="0">
                <a:hlinkClick r:id="rId3"/>
              </a:rPr>
              <a:t>signification </a:t>
            </a:r>
            <a:r>
              <a:rPr lang="fr-FR" sz="2400" b="1" dirty="0">
                <a:hlinkClick r:id="rId4"/>
              </a:rPr>
              <a:t>sociale</a:t>
            </a:r>
            <a:r>
              <a:rPr lang="fr-FR" sz="2400" b="1" dirty="0"/>
              <a:t>. </a:t>
            </a:r>
            <a:endParaRPr lang="fr-FR" sz="2400" b="1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1026" name="Picture 2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139" y="1657349"/>
            <a:ext cx="6934200" cy="5200651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1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0477" y="44804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 smtClean="0">
                <a:solidFill>
                  <a:srgbClr val="000000"/>
                </a:solidFill>
                <a:latin typeface="Helvetica" panose="020B0604020202020204" pitchFamily="34" charset="0"/>
              </a:rPr>
              <a:t>…</a:t>
            </a:r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 Non seulement parce que sans ces chevelures,</a:t>
            </a:r>
            <a:b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</a:br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il serait impossible de réaliser ce type de coiffures...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2050" name="Picture 2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477" y="18000"/>
            <a:ext cx="5252646" cy="6840000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oman, Femme, Donna, Frau - Long Hair, Capelli Lunghi, Cheveux Longs, Lange Haare / 1904 - Femm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8" r="1760" b="5341"/>
          <a:stretch/>
        </p:blipFill>
        <p:spPr bwMode="auto">
          <a:xfrm>
            <a:off x="914400" y="1343752"/>
            <a:ext cx="5708073" cy="441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35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5528" y="41273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 ... mais en plus, dans le monde occidental, leurs cheveux étaient vus comme un signe de statut social élevé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3074" name="Picture 2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335" y="1290180"/>
            <a:ext cx="3699967" cy="518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92272" y="6289514"/>
            <a:ext cx="4147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Les maladies étaient au rendez-vous...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3076" name="Picture 4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183" y="116216"/>
            <a:ext cx="3697129" cy="6084000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26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90967" y="363348"/>
            <a:ext cx="41729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... et l’hygiène personnelle était un luxe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4098" name="Picture 2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950" y="995726"/>
            <a:ext cx="3610970" cy="572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966564" y="8634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C’est pour cette raison qu’avoir des cheveux longs et en bonne santé était un privilège réservé</a:t>
            </a:r>
            <a:b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</a:br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aux classes moyenne et haute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4100" name="Picture 4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218" y="1067726"/>
            <a:ext cx="3660691" cy="565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615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3315" y="24990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Il fallait beaucoup de temps pour les laver, les démêler</a:t>
            </a:r>
            <a:b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</a:br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et les coiffer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5122" name="Picture 2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774" y="1062000"/>
            <a:ext cx="3714351" cy="579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279716" y="249900"/>
            <a:ext cx="59122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Offrir les soins requis à des cheveux si longs</a:t>
            </a:r>
            <a:b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</a:br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était un luxe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5124" name="Picture 4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682" y="1062000"/>
            <a:ext cx="3714351" cy="579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41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61983" y="29929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Des produits spécialisés ont même commencé à être créés pour rendre leur brillance aux cheveux</a:t>
            </a:r>
            <a:b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</a:br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et pour éliminer les pellicules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6146" name="Picture 2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822" y="1621076"/>
            <a:ext cx="6934200" cy="49244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31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0269" y="211627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Comme la fameuse lotion</a:t>
            </a:r>
            <a:b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</a:br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“Edwards’ </a:t>
            </a:r>
            <a:r>
              <a:rPr lang="fr-FR" dirty="0" err="1">
                <a:solidFill>
                  <a:srgbClr val="000000"/>
                </a:solidFill>
                <a:latin typeface="Helvetica" panose="020B0604020202020204" pitchFamily="34" charset="0"/>
              </a:rPr>
              <a:t>Harlene</a:t>
            </a:r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 pour les cheveux”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7170" name="Picture 2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210" y="143750"/>
            <a:ext cx="4214452" cy="6588000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3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8263" y="38697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En revanche, les femmes des classes basses n’avaient ni le temps d’entretenir leurs cheveux ni l’argent pour investir dans des produits </a:t>
            </a:r>
            <a:r>
              <a:rPr lang="fr-FR" dirty="0" smtClean="0">
                <a:solidFill>
                  <a:srgbClr val="000000"/>
                </a:solidFill>
                <a:latin typeface="Helvetica" panose="020B0604020202020204" pitchFamily="34" charset="0"/>
              </a:rPr>
              <a:t>spécifiques.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8194" name="Picture 2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274" y="1458000"/>
            <a:ext cx="3409575" cy="54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755704" y="410693"/>
            <a:ext cx="53068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Les femmes défavorisées avaient tendance à se couper les cheveux afin de les vendre pour quelques sous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8196" name="Picture 4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058" y="1458000"/>
            <a:ext cx="3864152" cy="54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57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5424" y="51294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 De plus, avoir de longs cheveux était un symbole de féminité et d’attractivité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9218" name="Picture 2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484" y="1159278"/>
            <a:ext cx="4637082" cy="568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196626" y="51294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C’est pour cela que lorsqu’une jeune fille arrivait à l’âge de la puberté, elle cachait la longueur de ses cheveux avec des coiffures élaborées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9220" name="Picture 4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397" y="1528174"/>
            <a:ext cx="3238238" cy="5329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78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61359" y="32434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>
                <a:solidFill>
                  <a:srgbClr val="000000"/>
                </a:solidFill>
                <a:latin typeface="Helvetica" panose="020B0604020202020204" pitchFamily="34" charset="0"/>
              </a:rPr>
              <a:t>On ne se permettait de montrer ses cheveux détachés qu’à son époux, car c’était une partie du corps qui laissait découvrir son attractivité physique</a:t>
            </a:r>
            <a:endParaRPr lang="fr-FR" b="0" i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10242" name="Picture 2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612569"/>
            <a:ext cx="6934200" cy="46196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llustration - Femme Dénudé Assis Sur Un Lit - Cheveux Long - Carte Postale Ancienne - Non Classé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5" b="11678"/>
          <a:stretch/>
        </p:blipFill>
        <p:spPr bwMode="auto">
          <a:xfrm>
            <a:off x="775855" y="1440872"/>
            <a:ext cx="4481946" cy="502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4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3732" y="33615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Mais tous ces soins ont fini par porter leurs fruits,</a:t>
            </a:r>
            <a:b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</a:br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ces femmes ont eu confiance en elles et se sont fait prendre en photo avec leur jolie chevelure, sans se soucier de ce que les autres diraient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11266" name="Picture 2" descr="Pourquoi beaucoup de femmes de l’époque victorienne ne se coupaient pas les cheveux (et 17 chevelures “Raiponce”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850" y="336157"/>
            <a:ext cx="4555298" cy="63261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993732" y="294228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Elles étaient fières d’elles et elles se sont avérées être des avant-gardistes en montrant une partie de leur féminité pour que le monde entier puisse les admirer</a:t>
            </a:r>
            <a:endParaRPr lang="fr-FR" b="0" i="0" dirty="0">
              <a:solidFill>
                <a:srgbClr val="000000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5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air coiffure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784" y="1338719"/>
            <a:ext cx="4762500" cy="4057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330" y="558713"/>
            <a:ext cx="3362325" cy="11811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1581" y="4417186"/>
            <a:ext cx="2028825" cy="225742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283330" y="3367544"/>
            <a:ext cx="3188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et images du NET,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873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Cadrage</Template>
  <TotalTime>0</TotalTime>
  <Words>91</Words>
  <Application>Microsoft Office PowerPoint</Application>
  <PresentationFormat>Grand écran</PresentationFormat>
  <Paragraphs>19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Arial</vt:lpstr>
      <vt:lpstr>Franklin Gothic Book</vt:lpstr>
      <vt:lpstr>Helvetica</vt:lpstr>
      <vt:lpstr>Crop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PC</cp:lastModifiedBy>
  <cp:revision>5</cp:revision>
  <dcterms:created xsi:type="dcterms:W3CDTF">2019-12-16T20:43:56Z</dcterms:created>
  <dcterms:modified xsi:type="dcterms:W3CDTF">2023-07-25T18:17:19Z</dcterms:modified>
</cp:coreProperties>
</file>