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302" r:id="rId11"/>
    <p:sldId id="289" r:id="rId12"/>
    <p:sldId id="315" r:id="rId13"/>
    <p:sldId id="301" r:id="rId14"/>
    <p:sldId id="300" r:id="rId15"/>
    <p:sldId id="299" r:id="rId16"/>
    <p:sldId id="298" r:id="rId17"/>
    <p:sldId id="295" r:id="rId18"/>
    <p:sldId id="296" r:id="rId19"/>
    <p:sldId id="297" r:id="rId20"/>
    <p:sldId id="294" r:id="rId21"/>
    <p:sldId id="307" r:id="rId22"/>
    <p:sldId id="305" r:id="rId23"/>
    <p:sldId id="304" r:id="rId24"/>
    <p:sldId id="310" r:id="rId25"/>
    <p:sldId id="309" r:id="rId26"/>
    <p:sldId id="312" r:id="rId27"/>
    <p:sldId id="311" r:id="rId28"/>
    <p:sldId id="308" r:id="rId29"/>
    <p:sldId id="313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Jordan.sv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hyperlink" Target="//commons.wikimedia.org/wiki/File:Flag_of_Jordan.svg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41564" y="198884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Jordánsko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Jordanie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rabic.wav"/>
            </a:hlinkClick>
            <a:extLst>
              <a:ext uri="{FF2B5EF4-FFF2-40B4-BE49-F238E27FC236}">
                <a16:creationId xmlns:a16="http://schemas.microsoft.com/office/drawing/2014/main" id="{5A3BF752-6078-B5BD-1858-4826E5513A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0864" y="548680"/>
            <a:ext cx="587896" cy="518732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0263577-CF7D-3005-4378-FB5B8EE7D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A94BEE2-4678-2CB1-C9C9-172EDE94823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10674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94BAB5C-F9C2-7905-0344-0D08F4A48BC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2540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rabic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rab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4A6F53E2-555C-4367-E52D-71EC0262122D}"/>
              </a:ext>
            </a:extLst>
          </p:cNvPr>
          <p:cNvSpPr/>
          <p:nvPr/>
        </p:nvSpPr>
        <p:spPr>
          <a:xfrm>
            <a:off x="0" y="6021288"/>
            <a:ext cx="12192000" cy="836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281AAA0F-CB81-9E1C-52EA-4AF271E7BB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6021288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>
                <a:solidFill>
                  <a:srgbClr val="FF0000"/>
                </a:solidFill>
              </a:rPr>
              <a:t>Jordan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Jordanië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Iordania</a:t>
            </a:r>
            <a:r>
              <a:rPr lang="cs-CZ" altLang="cs-CZ" sz="2000" b="1" dirty="0">
                <a:solidFill>
                  <a:srgbClr val="FF0000"/>
                </a:solidFill>
              </a:rPr>
              <a:t>   Jordan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Jordânia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Jordánia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Ürdün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Giordania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Jordanija</a:t>
            </a:r>
            <a:r>
              <a:rPr lang="cs-CZ" altLang="cs-CZ" sz="2000" b="1" dirty="0">
                <a:solidFill>
                  <a:srgbClr val="FF0000"/>
                </a:solidFill>
              </a:rPr>
              <a:t>   Jordánsko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Йорданія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Иордания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th-TH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จอร์แดน</a:t>
            </a:r>
            <a:r>
              <a:rPr lang="cs-CZ" altLang="cs-CZ" sz="2000" b="1" dirty="0">
                <a:solidFill>
                  <a:srgbClr val="FF0000"/>
                </a:solidFill>
                <a:cs typeface="Angsana New" panose="02020603050405020304" pitchFamily="18" charset="-34"/>
              </a:rPr>
              <a:t>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الأردن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Jordanija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ירדן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65A94F75-AAD8-D689-49F4-811E477C32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36" y="548680"/>
            <a:ext cx="10844964" cy="547260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1" descr="Znak Jordánska">
            <a:hlinkClick r:id="rId3" tooltip="Znak Jordánska"/>
            <a:extLst>
              <a:ext uri="{FF2B5EF4-FFF2-40B4-BE49-F238E27FC236}">
                <a16:creationId xmlns:a16="http://schemas.microsoft.com/office/drawing/2014/main" id="{6CE000AF-24C8-C499-08D8-73791FEA1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692696"/>
            <a:ext cx="979488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Vlajka Jordánska">
            <a:hlinkClick r:id="rId5" tooltip="Vlajka Jordánska"/>
            <a:extLst>
              <a:ext uri="{FF2B5EF4-FFF2-40B4-BE49-F238E27FC236}">
                <a16:creationId xmlns:a16="http://schemas.microsoft.com/office/drawing/2014/main" id="{EFE3D333-6FC3-8E92-2F9F-4A0F14B84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302" y="692696"/>
            <a:ext cx="1190625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3 Rectángulo">
            <a:extLst>
              <a:ext uri="{FF2B5EF4-FFF2-40B4-BE49-F238E27FC236}">
                <a16:creationId xmlns:a16="http://schemas.microsoft.com/office/drawing/2014/main" id="{134F50AD-CC03-8672-2443-C86576897D15}"/>
              </a:ext>
            </a:extLst>
          </p:cNvPr>
          <p:cNvSpPr/>
          <p:nvPr/>
        </p:nvSpPr>
        <p:spPr>
          <a:xfrm>
            <a:off x="3217703" y="722218"/>
            <a:ext cx="5544616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altLang="cs-CZ" sz="2400" b="1" dirty="0">
                <a:solidFill>
                  <a:srgbClr val="002060"/>
                </a:solidFill>
              </a:rPr>
              <a:t>Al </a:t>
            </a:r>
            <a:r>
              <a:rPr lang="cs-CZ" altLang="cs-CZ" sz="2400" b="1" dirty="0" err="1">
                <a:solidFill>
                  <a:srgbClr val="002060"/>
                </a:solidFill>
              </a:rPr>
              <a:t>Mamlakah</a:t>
            </a:r>
            <a:r>
              <a:rPr lang="cs-CZ" altLang="cs-CZ" sz="2400" b="1" dirty="0">
                <a:solidFill>
                  <a:srgbClr val="002060"/>
                </a:solidFill>
              </a:rPr>
              <a:t> al </a:t>
            </a:r>
            <a:r>
              <a:rPr lang="cs-CZ" altLang="cs-CZ" sz="2400" b="1" dirty="0" err="1">
                <a:solidFill>
                  <a:srgbClr val="002060"/>
                </a:solidFill>
              </a:rPr>
              <a:t>Urduniyah</a:t>
            </a:r>
            <a:r>
              <a:rPr lang="cs-CZ" altLang="cs-CZ" sz="2400" b="1" dirty="0">
                <a:solidFill>
                  <a:srgbClr val="002060"/>
                </a:solidFill>
              </a:rPr>
              <a:t> al </a:t>
            </a:r>
            <a:r>
              <a:rPr lang="cs-CZ" altLang="cs-CZ" sz="2400" b="1" dirty="0" err="1">
                <a:solidFill>
                  <a:srgbClr val="002060"/>
                </a:solidFill>
              </a:rPr>
              <a:t>Hashimiyah</a:t>
            </a:r>
            <a:r>
              <a:rPr lang="cs-CZ" altLang="cs-CZ" sz="2400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3E0C7D42-C200-14BC-4DED-690561EED80B}"/>
              </a:ext>
            </a:extLst>
          </p:cNvPr>
          <p:cNvSpPr/>
          <p:nvPr/>
        </p:nvSpPr>
        <p:spPr>
          <a:xfrm>
            <a:off x="3791744" y="116417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Jordánsko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4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EFDBC8-2E6F-3F49-9ED7-2DC65835C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12058C-DC40-DE9C-0AD3-17CB087F1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3F3358-389E-D11D-9BC0-2CB510385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ECD8EB-F740-EE2E-01B2-15CD7C894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6A49C9-FEFF-00E3-90EE-81587E314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56CD2D0-4812-EEF6-BABD-F0C75E038D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DD7170C-82DA-5524-4A85-74E22F413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036C0B-CE4F-6651-0319-990C5968E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46B1A8-27AA-37CD-8214-1F297171B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48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78A8DA-27E0-02D3-F916-4B4035E98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1625DD-5F1F-4236-AF60-C82416695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0C6F39-B568-178A-C6AD-8DDC7B518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655FBB-9506-CF92-3C63-A50DCD00D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7A28A5-FDBF-601F-9779-C8FBF3770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122EFB-FAD3-0DAE-6425-049F05C34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30182B3-3E84-E5D6-5FAE-B50A655DD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645BBC-CA5D-313B-7FB3-89FDF6A9B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EAAF62-F9B4-7BDC-2313-4A4F33568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9134F3-0B30-904D-7F8A-CB36DAC68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A017AB2-2A4C-1EFE-E4DD-1D4F5D90E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3567DF-33B3-5879-A266-BBA3B74EA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CD4E03-D3C9-ABF9-83FC-CA1BAC994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1964B19-1839-4068-6F6C-99D8A5F23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BB24D01-7C7D-2C58-D20A-0417C2266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F38A2D1-D11E-E543-D166-97C2B7E15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64193B-9998-2719-AC2C-CC6069924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33300B-0EEC-8628-363E-4B9F36626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86F11186-078B-1D58-1BE1-14120AFE4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64458"/>
            <a:ext cx="10801200" cy="561650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5BDA619C-2B7B-B415-BFFF-1E1A5A789925}"/>
              </a:ext>
            </a:extLst>
          </p:cNvPr>
          <p:cNvSpPr/>
          <p:nvPr/>
        </p:nvSpPr>
        <p:spPr>
          <a:xfrm>
            <a:off x="7837792" y="677038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301</TotalTime>
  <Words>55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113</cp:revision>
  <dcterms:created xsi:type="dcterms:W3CDTF">2020-02-21T13:54:42Z</dcterms:created>
  <dcterms:modified xsi:type="dcterms:W3CDTF">2023-07-25T13:16:29Z</dcterms:modified>
</cp:coreProperties>
</file>