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3" r:id="rId4"/>
    <p:sldId id="264" r:id="rId5"/>
    <p:sldId id="280" r:id="rId6"/>
    <p:sldId id="273" r:id="rId7"/>
    <p:sldId id="281" r:id="rId8"/>
    <p:sldId id="278" r:id="rId9"/>
    <p:sldId id="285" r:id="rId10"/>
    <p:sldId id="288" r:id="rId11"/>
    <p:sldId id="287" r:id="rId12"/>
    <p:sldId id="289" r:id="rId13"/>
    <p:sldId id="310" r:id="rId14"/>
    <p:sldId id="311" r:id="rId15"/>
    <p:sldId id="309" r:id="rId16"/>
    <p:sldId id="308" r:id="rId17"/>
    <p:sldId id="307" r:id="rId18"/>
    <p:sldId id="306" r:id="rId19"/>
    <p:sldId id="305" r:id="rId20"/>
    <p:sldId id="297" r:id="rId21"/>
    <p:sldId id="298" r:id="rId22"/>
    <p:sldId id="296" r:id="rId23"/>
    <p:sldId id="304" r:id="rId24"/>
    <p:sldId id="303" r:id="rId25"/>
    <p:sldId id="302" r:id="rId26"/>
    <p:sldId id="301" r:id="rId27"/>
    <p:sldId id="300" r:id="rId28"/>
    <p:sldId id="299" r:id="rId29"/>
    <p:sldId id="295" r:id="rId30"/>
    <p:sldId id="294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F894BAE-D039-B829-5592-643C4621F738}"/>
              </a:ext>
            </a:extLst>
          </p:cNvPr>
          <p:cNvSpPr/>
          <p:nvPr/>
        </p:nvSpPr>
        <p:spPr>
          <a:xfrm>
            <a:off x="0" y="1214518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Wandering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BD5CDB-58ED-8F56-880D-3936F8777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3605516-00CD-ABD0-F1FB-156AB31BFA5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6395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735FC09F-344D-37FD-E698-A507EE5D08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04588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We hope for the best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We hope for the b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CB3F5E6-30FD-48D4-B20D-4146BEE84CB3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39167A0F-B31B-4E8D-8857-55B2E9EE9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77" y="59492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Wandering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Dolende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aard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Naturalesa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Rătăcind</a:t>
            </a:r>
            <a:r>
              <a:rPr lang="cs-CZ" altLang="cs-CZ" sz="2000" b="1" dirty="0">
                <a:solidFill>
                  <a:srgbClr val="FF0000"/>
                </a:solidFill>
              </a:rPr>
              <a:t> natura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Wędrowny</a:t>
            </a:r>
            <a:r>
              <a:rPr lang="cs-CZ" altLang="cs-CZ" sz="2000" b="1" dirty="0">
                <a:solidFill>
                  <a:srgbClr val="FF0000"/>
                </a:solidFill>
              </a:rPr>
              <a:t> charakter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Barangolás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Περι</a:t>
            </a:r>
            <a:r>
              <a:rPr lang="cs-CZ" altLang="cs-CZ" sz="2000" b="1" dirty="0">
                <a:solidFill>
                  <a:srgbClr val="FF0000"/>
                </a:solidFill>
              </a:rPr>
              <a:t>πλάνηση φύση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1CBA595-FFE4-46C0-9E2C-6EB7ABA54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5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5AEF98A-B163-4A41-AD7A-77F9EC2DFDE5}"/>
              </a:ext>
            </a:extLst>
          </p:cNvPr>
          <p:cNvSpPr/>
          <p:nvPr/>
        </p:nvSpPr>
        <p:spPr>
          <a:xfrm>
            <a:off x="6312024" y="1202367"/>
            <a:ext cx="489654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Toulky přírodou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49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5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A9FB79-36D1-4E3B-8902-88E8F9316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96" y="505968"/>
            <a:ext cx="10960608" cy="584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ED31BF-F399-4AEF-8315-83528EA981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9490252-C57F-4E5C-B2C0-85552877C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920AA6-1BBF-4635-B55E-0C47B68F2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ABE3BB-6ECE-43C1-A2F6-050197736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602A038-6BF7-45F3-9600-0975AA19F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6A2EDF-9DF7-4711-A0DF-BB138472B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F045D2-E3F0-4E29-BC92-3A71BA4D0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E37AB5-5E3D-4C70-858E-C3D85F075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50045D-BDF6-47EA-9AF4-C36B055F3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772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90890F-99DC-47DD-9211-947C4B40C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866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1A53EB-CF7E-4EC0-866C-6F0C7FE3E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7148"/>
            <a:ext cx="10801200" cy="57621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2699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A7FE50-7034-4DCF-A0FF-EA30EEBAA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036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B7201D-E543-4261-A76E-C9879E673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7351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D60299-57AF-4B13-8399-FA34D48AC1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393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2009D3-496E-49D5-9A3D-F607861AB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6200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C835A0-F1FB-4B41-9AC6-A5323B33B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5655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116924-80B7-4313-BFAD-AE76414F2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164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23B8EE-D440-4870-8A46-9F9BEC225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1148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7E5D1A-0B2A-47B7-98DC-D798D71E1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0881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A92083-FCF1-4FF0-B7D2-768E5931FC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288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62A9D5-781C-43FF-840F-65EEFB3FB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7275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67E90D-6515-4866-898D-FD19D59F6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3266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BDF0FB-9D9F-4741-8290-7DF6F4CA17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6462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C6124B-C391-4CFE-A5DC-FAF578887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1656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B89108-98FD-43B3-BE5A-11E77779A4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842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2AF046-4E54-48C8-9030-5A79DFD6E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650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CE810D-1C1B-49E9-B99C-5B7401747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900BC9A-B885-3661-F93E-FAA26702A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AA79204-FC3A-C836-2898-5D78BAF4FFAF}"/>
              </a:ext>
            </a:extLst>
          </p:cNvPr>
          <p:cNvSpPr/>
          <p:nvPr/>
        </p:nvSpPr>
        <p:spPr>
          <a:xfrm>
            <a:off x="8488052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303</TotalTime>
  <Words>60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2023-07-24T09:45:17Z</dcterms:modified>
</cp:coreProperties>
</file>