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64" r:id="rId5"/>
    <p:sldId id="281" r:id="rId6"/>
    <p:sldId id="278" r:id="rId7"/>
    <p:sldId id="289" r:id="rId8"/>
    <p:sldId id="333" r:id="rId9"/>
    <p:sldId id="332" r:id="rId10"/>
    <p:sldId id="331" r:id="rId11"/>
    <p:sldId id="330" r:id="rId12"/>
    <p:sldId id="329" r:id="rId13"/>
    <p:sldId id="328" r:id="rId14"/>
    <p:sldId id="327" r:id="rId15"/>
    <p:sldId id="326" r:id="rId16"/>
    <p:sldId id="325" r:id="rId17"/>
    <p:sldId id="324" r:id="rId18"/>
    <p:sldId id="323" r:id="rId19"/>
    <p:sldId id="322" r:id="rId20"/>
    <p:sldId id="321" r:id="rId21"/>
    <p:sldId id="320" r:id="rId22"/>
    <p:sldId id="319" r:id="rId23"/>
    <p:sldId id="318" r:id="rId24"/>
    <p:sldId id="316" r:id="rId25"/>
    <p:sldId id="317" r:id="rId26"/>
    <p:sldId id="309" r:id="rId27"/>
    <p:sldId id="312" r:id="rId28"/>
    <p:sldId id="311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35430F9-B3EC-F9B5-C5DA-9E638B09DB04}"/>
              </a:ext>
            </a:extLst>
          </p:cNvPr>
          <p:cNvSpPr/>
          <p:nvPr/>
        </p:nvSpPr>
        <p:spPr>
          <a:xfrm>
            <a:off x="27709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Kočky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12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D6F83B4-B7A2-1136-1456-01B4C9C2E8F2}"/>
              </a:ext>
            </a:extLst>
          </p:cNvPr>
          <p:cNvSpPr/>
          <p:nvPr/>
        </p:nvSpPr>
        <p:spPr>
          <a:xfrm>
            <a:off x="695400" y="548680"/>
            <a:ext cx="10801200" cy="583264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E21408E8-CA3B-D603-6796-73C442CC13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692696"/>
            <a:ext cx="9073008" cy="5472608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C5E6B78E-A8DE-479E-4A61-AADF677CD5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WordArt 13">
            <a:extLst>
              <a:ext uri="{FF2B5EF4-FFF2-40B4-BE49-F238E27FC236}">
                <a16:creationId xmlns:a16="http://schemas.microsoft.com/office/drawing/2014/main" id="{6E652825-AE0B-B89C-4AF4-790A87FBEDB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68549" y="119675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4247955C-2A52-4F2B-09D1-9E41C5D7131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013014" y="257896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0257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Separation.mp3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Separation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447BEF2-53C4-0166-4190-4D736B5355F1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CF30B40-B002-C364-CBC1-BBA11F00F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80" y="1484784"/>
            <a:ext cx="8572425" cy="4813804"/>
          </a:xfrm>
          <a:prstGeom prst="rect">
            <a:avLst/>
          </a:prstGeom>
        </p:spPr>
      </p:pic>
      <p:sp>
        <p:nvSpPr>
          <p:cNvPr id="5" name="Text Box 9">
            <a:extLst>
              <a:ext uri="{FF2B5EF4-FFF2-40B4-BE49-F238E27FC236}">
                <a16:creationId xmlns:a16="http://schemas.microsoft.com/office/drawing/2014/main" id="{DC6294C6-6D50-90AD-E4CF-C100088B17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425913"/>
            <a:ext cx="12740640" cy="41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Cats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Chats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Katten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Katzen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Gats</a:t>
            </a:r>
            <a:r>
              <a:rPr lang="cs-CZ" altLang="cs-CZ" sz="2000" b="1" dirty="0">
                <a:solidFill>
                  <a:srgbClr val="FF0000"/>
                </a:solidFill>
              </a:rPr>
              <a:t>    Koty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Pisici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Kediler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Mačke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Macskák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Γάτες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Кішки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6BDAAF71-580A-B9B5-2E63-93CE916CA8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AAF7FB9E-0276-3256-B6E9-B93A34ED1F13}"/>
              </a:ext>
            </a:extLst>
          </p:cNvPr>
          <p:cNvSpPr/>
          <p:nvPr/>
        </p:nvSpPr>
        <p:spPr>
          <a:xfrm>
            <a:off x="6816080" y="1462011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Kočky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12  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7518B86-2860-0C97-7F37-3FE0BAA03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>
            <a:extLst>
              <a:ext uri="{FF2B5EF4-FFF2-40B4-BE49-F238E27FC236}">
                <a16:creationId xmlns:a16="http://schemas.microsoft.com/office/drawing/2014/main" id="{EE8615EB-3B8F-921E-C487-60643394BCDB}"/>
              </a:ext>
            </a:extLst>
          </p:cNvPr>
          <p:cNvSpPr/>
          <p:nvPr/>
        </p:nvSpPr>
        <p:spPr>
          <a:xfrm>
            <a:off x="695400" y="548680"/>
            <a:ext cx="10801200" cy="583264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9E10388A-7667-9E4C-1885-F15D6A06F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764704"/>
            <a:ext cx="10513168" cy="5400600"/>
          </a:xfrm>
          <a:prstGeom prst="rect">
            <a:avLst/>
          </a:prstGeom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E14CF4BF-DBDA-2684-3B0F-FE4BA4CF8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ACF7AC-6EA9-7BD7-78D6-D8BCEC3081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C8BEA6-E781-CCF0-6469-D978084C3B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2A393D6-55F2-33CA-9738-A83FA45A5F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9996"/>
            <a:ext cx="10801200" cy="58833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598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6048672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8941240A-DE7F-8CBF-4543-55D7E351DB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97171"/>
            <a:ext cx="10801200" cy="6000181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C41B1B13-6EB7-E4C4-3C01-2638EE2425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604867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154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3DC64433-30A1-B17D-07AE-1907D4F257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78" y="1029722"/>
            <a:ext cx="10305706" cy="5976664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A6BC9F94-AEE4-E968-3420-8739C1D9D1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9766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518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C263FB43-63EB-4AD6-415F-40F97704C6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764705"/>
            <a:ext cx="10153128" cy="5761206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D2B80E0F-BC64-848D-8816-E3A62D2D2F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9766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723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09772B2-7512-E9B3-6100-D7A1E56A54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78" y="548680"/>
            <a:ext cx="10772422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6682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96C6F55-17E8-3D96-FFB6-234299ADE3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9362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DBB7B00-CBB3-6249-E0A1-4A1DC9BF87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60" y="548680"/>
            <a:ext cx="10801200" cy="5976664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E46D30EE-C307-01D0-B685-1E020F53D6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9766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562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F72E0B5-629D-BDB8-F026-5CE5C340A4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6064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21473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A70F4A7-D6B3-8A43-7C93-FB72244E11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5607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8452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A59049E5-D146-F872-A4C4-655EE4A12D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548680"/>
            <a:ext cx="9841628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2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3CC9EEB2-204B-3B8A-8FD2-C5F2F316F2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4545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C0A560F-491E-2E94-BDA5-35AFD75634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692696"/>
            <a:ext cx="10801200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21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67CA1217-087E-E37B-D9F7-7DCA31074C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00" y="2704"/>
            <a:ext cx="10953600" cy="6192688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1D6E8DAB-2964-E84B-B02B-BDBA354517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06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64D32A8E-EB13-CE81-8EE1-6E52A5E563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-4905"/>
            <a:ext cx="10801200" cy="6261108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1C6F2ED4-D7F8-BE6A-858C-A9A82F051D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636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69BF43D-6017-FE13-93FB-752DC9AA35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581891"/>
            <a:ext cx="8640960" cy="5742918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83689B49-FC0A-E93A-5141-5D30D3D1E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776129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814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1C0334F-F4C1-F97D-B787-B600FFEA77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300853"/>
            <a:ext cx="10657184" cy="6304420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6C79E2AF-4870-7530-7417-99C919F1B9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274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9AE7D27-B11E-ECBB-363C-BF3BD67E06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586580"/>
            <a:ext cx="9865096" cy="5722740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7F634BB9-0C65-2B76-8131-B1953B2829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16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7DDDE2-1C61-9D6B-1144-B0E0273D2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62AB3925-A7CF-6DFD-7E38-A46C2BF991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548680"/>
            <a:ext cx="6120680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92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2692F6-9817-3E96-143A-6BBF939C3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22A259C-B217-827A-973D-8B75C51484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7FEC2D-020C-A303-0107-15975576A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D009E2-0763-BA90-CC94-029ACC5580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DECB16-E7D3-2C46-C3CA-9B1667ED14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098" y="548680"/>
            <a:ext cx="10792502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191344" y="621166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F7F9DF13-1E4A-6E41-1991-5D7AAB799E18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572D223-BE3E-4D2A-2853-10F40DCD9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353" y="694138"/>
            <a:ext cx="3744416" cy="6158234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63D6BD1B-5265-2EA3-4FEA-AB84C99E4E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61518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88676288-E61F-3FAD-18E1-1BFEF9DE72BB}"/>
              </a:ext>
            </a:extLst>
          </p:cNvPr>
          <p:cNvSpPr/>
          <p:nvPr/>
        </p:nvSpPr>
        <p:spPr>
          <a:xfrm>
            <a:off x="4223792" y="6178351"/>
            <a:ext cx="4752528" cy="6601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9679E605-1BE7-98C3-37F1-011ADBD6BDCD}"/>
              </a:ext>
            </a:extLst>
          </p:cNvPr>
          <p:cNvSpPr/>
          <p:nvPr/>
        </p:nvSpPr>
        <p:spPr>
          <a:xfrm>
            <a:off x="13856" y="6174974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sp>
        <p:nvSpPr>
          <p:cNvPr id="14" name="Obdélník 13">
            <a:extLst>
              <a:ext uri="{FF2B5EF4-FFF2-40B4-BE49-F238E27FC236}">
                <a16:creationId xmlns:a16="http://schemas.microsoft.com/office/drawing/2014/main" id="{287A36D8-2DB9-6F73-E782-A70D64CB1536}"/>
              </a:ext>
            </a:extLst>
          </p:cNvPr>
          <p:cNvSpPr/>
          <p:nvPr/>
        </p:nvSpPr>
        <p:spPr>
          <a:xfrm>
            <a:off x="1312849" y="234888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423</TotalTime>
  <Words>53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124</cp:revision>
  <dcterms:created xsi:type="dcterms:W3CDTF">2020-02-21T13:54:42Z</dcterms:created>
  <dcterms:modified xsi:type="dcterms:W3CDTF">2023-07-24T14:37:29Z</dcterms:modified>
</cp:coreProperties>
</file>