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0691813" cy="53276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049338F-33F7-468C-A215-5666FA985CF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</p14:sldIdLst>
        </p14:section>
        <p14:section name="Section sans titre" id="{EABA072B-531C-42B5-90BF-F5B8403BC94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72" d="100"/>
          <a:sy n="72" d="100"/>
        </p:scale>
        <p:origin x="24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6477" y="871910"/>
            <a:ext cx="8018860" cy="1854811"/>
          </a:xfrm>
        </p:spPr>
        <p:txBody>
          <a:bodyPr anchor="b"/>
          <a:lstStyle>
            <a:lvl1pPr algn="ctr">
              <a:defRPr sz="466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2798250"/>
            <a:ext cx="8018860" cy="1286282"/>
          </a:xfrm>
        </p:spPr>
        <p:txBody>
          <a:bodyPr/>
          <a:lstStyle>
            <a:lvl1pPr marL="0" indent="0" algn="ctr">
              <a:buNone/>
              <a:defRPr sz="1865"/>
            </a:lvl1pPr>
            <a:lvl2pPr marL="355199" indent="0" algn="ctr">
              <a:buNone/>
              <a:defRPr sz="1554"/>
            </a:lvl2pPr>
            <a:lvl3pPr marL="710397" indent="0" algn="ctr">
              <a:buNone/>
              <a:defRPr sz="1398"/>
            </a:lvl3pPr>
            <a:lvl4pPr marL="1065596" indent="0" algn="ctr">
              <a:buNone/>
              <a:defRPr sz="1243"/>
            </a:lvl4pPr>
            <a:lvl5pPr marL="1420795" indent="0" algn="ctr">
              <a:buNone/>
              <a:defRPr sz="1243"/>
            </a:lvl5pPr>
            <a:lvl6pPr marL="1775993" indent="0" algn="ctr">
              <a:buNone/>
              <a:defRPr sz="1243"/>
            </a:lvl6pPr>
            <a:lvl7pPr marL="2131192" indent="0" algn="ctr">
              <a:buNone/>
              <a:defRPr sz="1243"/>
            </a:lvl7pPr>
            <a:lvl8pPr marL="2486391" indent="0" algn="ctr">
              <a:buNone/>
              <a:defRPr sz="1243"/>
            </a:lvl8pPr>
            <a:lvl9pPr marL="2841589" indent="0" algn="ctr">
              <a:buNone/>
              <a:defRPr sz="1243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3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97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283648"/>
            <a:ext cx="2305422" cy="451493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283648"/>
            <a:ext cx="6782619" cy="451493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34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320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3" y="1328214"/>
            <a:ext cx="9221689" cy="2216154"/>
          </a:xfrm>
        </p:spPr>
        <p:txBody>
          <a:bodyPr anchor="b"/>
          <a:lstStyle>
            <a:lvl1pPr>
              <a:defRPr sz="466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3" y="3565333"/>
            <a:ext cx="9221689" cy="1165423"/>
          </a:xfrm>
        </p:spPr>
        <p:txBody>
          <a:bodyPr/>
          <a:lstStyle>
            <a:lvl1pPr marL="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1pPr>
            <a:lvl2pPr marL="355199" indent="0">
              <a:buNone/>
              <a:defRPr sz="1554">
                <a:solidFill>
                  <a:schemeClr val="tx1">
                    <a:tint val="75000"/>
                  </a:schemeClr>
                </a:solidFill>
              </a:defRPr>
            </a:lvl2pPr>
            <a:lvl3pPr marL="710397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3pPr>
            <a:lvl4pPr marL="1065596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4pPr>
            <a:lvl5pPr marL="1420795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5pPr>
            <a:lvl6pPr marL="1775993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6pPr>
            <a:lvl7pPr marL="2131192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7pPr>
            <a:lvl8pPr marL="2486391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8pPr>
            <a:lvl9pPr marL="2841589" indent="0">
              <a:buNone/>
              <a:defRPr sz="12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64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1418240"/>
            <a:ext cx="4544021" cy="33803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1418240"/>
            <a:ext cx="4544021" cy="338034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57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283648"/>
            <a:ext cx="9221689" cy="102976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5" y="1306014"/>
            <a:ext cx="4523138" cy="640058"/>
          </a:xfrm>
        </p:spPr>
        <p:txBody>
          <a:bodyPr anchor="b"/>
          <a:lstStyle>
            <a:lvl1pPr marL="0" indent="0">
              <a:buNone/>
              <a:defRPr sz="1865" b="1"/>
            </a:lvl1pPr>
            <a:lvl2pPr marL="355199" indent="0">
              <a:buNone/>
              <a:defRPr sz="1554" b="1"/>
            </a:lvl2pPr>
            <a:lvl3pPr marL="710397" indent="0">
              <a:buNone/>
              <a:defRPr sz="1398" b="1"/>
            </a:lvl3pPr>
            <a:lvl4pPr marL="1065596" indent="0">
              <a:buNone/>
              <a:defRPr sz="1243" b="1"/>
            </a:lvl4pPr>
            <a:lvl5pPr marL="1420795" indent="0">
              <a:buNone/>
              <a:defRPr sz="1243" b="1"/>
            </a:lvl5pPr>
            <a:lvl6pPr marL="1775993" indent="0">
              <a:buNone/>
              <a:defRPr sz="1243" b="1"/>
            </a:lvl6pPr>
            <a:lvl7pPr marL="2131192" indent="0">
              <a:buNone/>
              <a:defRPr sz="1243" b="1"/>
            </a:lvl7pPr>
            <a:lvl8pPr marL="2486391" indent="0">
              <a:buNone/>
              <a:defRPr sz="1243" b="1"/>
            </a:lvl8pPr>
            <a:lvl9pPr marL="2841589" indent="0">
              <a:buNone/>
              <a:defRPr sz="124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5" y="1946072"/>
            <a:ext cx="4523138" cy="28623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0" y="1306014"/>
            <a:ext cx="4545413" cy="640058"/>
          </a:xfrm>
        </p:spPr>
        <p:txBody>
          <a:bodyPr anchor="b"/>
          <a:lstStyle>
            <a:lvl1pPr marL="0" indent="0">
              <a:buNone/>
              <a:defRPr sz="1865" b="1"/>
            </a:lvl1pPr>
            <a:lvl2pPr marL="355199" indent="0">
              <a:buNone/>
              <a:defRPr sz="1554" b="1"/>
            </a:lvl2pPr>
            <a:lvl3pPr marL="710397" indent="0">
              <a:buNone/>
              <a:defRPr sz="1398" b="1"/>
            </a:lvl3pPr>
            <a:lvl4pPr marL="1065596" indent="0">
              <a:buNone/>
              <a:defRPr sz="1243" b="1"/>
            </a:lvl4pPr>
            <a:lvl5pPr marL="1420795" indent="0">
              <a:buNone/>
              <a:defRPr sz="1243" b="1"/>
            </a:lvl5pPr>
            <a:lvl6pPr marL="1775993" indent="0">
              <a:buNone/>
              <a:defRPr sz="1243" b="1"/>
            </a:lvl6pPr>
            <a:lvl7pPr marL="2131192" indent="0">
              <a:buNone/>
              <a:defRPr sz="1243" b="1"/>
            </a:lvl7pPr>
            <a:lvl8pPr marL="2486391" indent="0">
              <a:buNone/>
              <a:defRPr sz="1243" b="1"/>
            </a:lvl8pPr>
            <a:lvl9pPr marL="2841589" indent="0">
              <a:buNone/>
              <a:defRPr sz="124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0" y="1946072"/>
            <a:ext cx="4545413" cy="28623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14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36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5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355177"/>
            <a:ext cx="3448388" cy="1243118"/>
          </a:xfrm>
        </p:spPr>
        <p:txBody>
          <a:bodyPr anchor="b"/>
          <a:lstStyle>
            <a:lvl1pPr>
              <a:defRPr sz="248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767083"/>
            <a:ext cx="5412730" cy="3786085"/>
          </a:xfrm>
        </p:spPr>
        <p:txBody>
          <a:bodyPr/>
          <a:lstStyle>
            <a:lvl1pPr>
              <a:defRPr sz="2486"/>
            </a:lvl1pPr>
            <a:lvl2pPr>
              <a:defRPr sz="2175"/>
            </a:lvl2pPr>
            <a:lvl3pPr>
              <a:defRPr sz="1865"/>
            </a:lvl3pPr>
            <a:lvl4pPr>
              <a:defRPr sz="1554"/>
            </a:lvl4pPr>
            <a:lvl5pPr>
              <a:defRPr sz="1554"/>
            </a:lvl5pPr>
            <a:lvl6pPr>
              <a:defRPr sz="1554"/>
            </a:lvl6pPr>
            <a:lvl7pPr>
              <a:defRPr sz="1554"/>
            </a:lvl7pPr>
            <a:lvl8pPr>
              <a:defRPr sz="1554"/>
            </a:lvl8pPr>
            <a:lvl9pPr>
              <a:defRPr sz="155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1598295"/>
            <a:ext cx="3448388" cy="2961039"/>
          </a:xfrm>
        </p:spPr>
        <p:txBody>
          <a:bodyPr/>
          <a:lstStyle>
            <a:lvl1pPr marL="0" indent="0">
              <a:buNone/>
              <a:defRPr sz="1243"/>
            </a:lvl1pPr>
            <a:lvl2pPr marL="355199" indent="0">
              <a:buNone/>
              <a:defRPr sz="1088"/>
            </a:lvl2pPr>
            <a:lvl3pPr marL="710397" indent="0">
              <a:buNone/>
              <a:defRPr sz="932"/>
            </a:lvl3pPr>
            <a:lvl4pPr marL="1065596" indent="0">
              <a:buNone/>
              <a:defRPr sz="777"/>
            </a:lvl4pPr>
            <a:lvl5pPr marL="1420795" indent="0">
              <a:buNone/>
              <a:defRPr sz="777"/>
            </a:lvl5pPr>
            <a:lvl6pPr marL="1775993" indent="0">
              <a:buNone/>
              <a:defRPr sz="777"/>
            </a:lvl6pPr>
            <a:lvl7pPr marL="2131192" indent="0">
              <a:buNone/>
              <a:defRPr sz="777"/>
            </a:lvl7pPr>
            <a:lvl8pPr marL="2486391" indent="0">
              <a:buNone/>
              <a:defRPr sz="777"/>
            </a:lvl8pPr>
            <a:lvl9pPr marL="2841589" indent="0">
              <a:buNone/>
              <a:defRPr sz="77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022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355177"/>
            <a:ext cx="3448388" cy="1243118"/>
          </a:xfrm>
        </p:spPr>
        <p:txBody>
          <a:bodyPr anchor="b"/>
          <a:lstStyle>
            <a:lvl1pPr>
              <a:defRPr sz="248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767083"/>
            <a:ext cx="5412730" cy="3786085"/>
          </a:xfrm>
        </p:spPr>
        <p:txBody>
          <a:bodyPr anchor="t"/>
          <a:lstStyle>
            <a:lvl1pPr marL="0" indent="0">
              <a:buNone/>
              <a:defRPr sz="2486"/>
            </a:lvl1pPr>
            <a:lvl2pPr marL="355199" indent="0">
              <a:buNone/>
              <a:defRPr sz="2175"/>
            </a:lvl2pPr>
            <a:lvl3pPr marL="710397" indent="0">
              <a:buNone/>
              <a:defRPr sz="1865"/>
            </a:lvl3pPr>
            <a:lvl4pPr marL="1065596" indent="0">
              <a:buNone/>
              <a:defRPr sz="1554"/>
            </a:lvl4pPr>
            <a:lvl5pPr marL="1420795" indent="0">
              <a:buNone/>
              <a:defRPr sz="1554"/>
            </a:lvl5pPr>
            <a:lvl6pPr marL="1775993" indent="0">
              <a:buNone/>
              <a:defRPr sz="1554"/>
            </a:lvl6pPr>
            <a:lvl7pPr marL="2131192" indent="0">
              <a:buNone/>
              <a:defRPr sz="1554"/>
            </a:lvl7pPr>
            <a:lvl8pPr marL="2486391" indent="0">
              <a:buNone/>
              <a:defRPr sz="1554"/>
            </a:lvl8pPr>
            <a:lvl9pPr marL="2841589" indent="0">
              <a:buNone/>
              <a:defRPr sz="155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1598295"/>
            <a:ext cx="3448388" cy="2961039"/>
          </a:xfrm>
        </p:spPr>
        <p:txBody>
          <a:bodyPr/>
          <a:lstStyle>
            <a:lvl1pPr marL="0" indent="0">
              <a:buNone/>
              <a:defRPr sz="1243"/>
            </a:lvl1pPr>
            <a:lvl2pPr marL="355199" indent="0">
              <a:buNone/>
              <a:defRPr sz="1088"/>
            </a:lvl2pPr>
            <a:lvl3pPr marL="710397" indent="0">
              <a:buNone/>
              <a:defRPr sz="932"/>
            </a:lvl3pPr>
            <a:lvl4pPr marL="1065596" indent="0">
              <a:buNone/>
              <a:defRPr sz="777"/>
            </a:lvl4pPr>
            <a:lvl5pPr marL="1420795" indent="0">
              <a:buNone/>
              <a:defRPr sz="777"/>
            </a:lvl5pPr>
            <a:lvl6pPr marL="1775993" indent="0">
              <a:buNone/>
              <a:defRPr sz="777"/>
            </a:lvl6pPr>
            <a:lvl7pPr marL="2131192" indent="0">
              <a:buNone/>
              <a:defRPr sz="777"/>
            </a:lvl7pPr>
            <a:lvl8pPr marL="2486391" indent="0">
              <a:buNone/>
              <a:defRPr sz="777"/>
            </a:lvl8pPr>
            <a:lvl9pPr marL="2841589" indent="0">
              <a:buNone/>
              <a:defRPr sz="77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72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283648"/>
            <a:ext cx="9221689" cy="1029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1418240"/>
            <a:ext cx="9221689" cy="3380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4937943"/>
            <a:ext cx="2405658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EC809-2797-4381-B8FD-199AC2E66BDF}" type="datetimeFigureOut">
              <a:rPr lang="fr-FR" smtClean="0"/>
              <a:t>05/07/2023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4937943"/>
            <a:ext cx="3608487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4937943"/>
            <a:ext cx="2405658" cy="283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08E3D-34A5-494C-8747-E2C11F0FA8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51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0397" rtl="0" eaLnBrk="1" latinLnBrk="0" hangingPunct="1">
        <a:lnSpc>
          <a:spcPct val="90000"/>
        </a:lnSpc>
        <a:spcBef>
          <a:spcPct val="0"/>
        </a:spcBef>
        <a:buNone/>
        <a:defRPr sz="34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599" indent="-177599" algn="l" defTabSz="710397" rtl="0" eaLnBrk="1" latinLnBrk="0" hangingPunct="1">
        <a:lnSpc>
          <a:spcPct val="90000"/>
        </a:lnSpc>
        <a:spcBef>
          <a:spcPts val="777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532798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887997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554" kern="1200">
          <a:solidFill>
            <a:schemeClr val="tx1"/>
          </a:solidFill>
          <a:latin typeface="+mn-lt"/>
          <a:ea typeface="+mn-ea"/>
          <a:cs typeface="+mn-cs"/>
        </a:defRPr>
      </a:lvl3pPr>
      <a:lvl4pPr marL="1243195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598394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953593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308791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663990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3019189" indent="-177599" algn="l" defTabSz="710397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1pPr>
      <a:lvl2pPr marL="35519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710397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3pPr>
      <a:lvl4pPr marL="1065596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420795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775993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131192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486391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2841589" algn="l" defTabSz="710397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3D9920A-3547-29C2-B1FE-03D077C04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93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5AA27FD-FAAD-8797-3857-90397F47F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42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9093378-C9C8-B336-C0B1-1C872C44A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65D2875-0869-B954-7917-43BE39C81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22" y="1282390"/>
            <a:ext cx="3511879" cy="154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56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092E66C-AFF4-0097-A452-D830EEB7B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27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32E3F-C05F-09EE-AC1C-0E423D4F6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02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1EF0189-C676-E511-2760-6F7BB12F9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1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60F6029-A71D-43E3-732B-8AAD71AA7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05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834F8C8-8EEB-5DB2-B515-750994CD2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60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8B83837-BE41-7B82-4201-3CA83A446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01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89D167B-1C0A-74D4-E46D-8087009FB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72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A6FDBD6-D7B2-ACB0-E7B7-FFDF47080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2DF6DE-4298-692D-90E2-7EA2A6F7E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C6D6D2-DA0C-88A8-A089-03CD226F4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4" y="3220805"/>
            <a:ext cx="24384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10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BB33DA3-52F5-F86E-1163-24FF06EA6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2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207770-DF24-4EA1-7876-A36D996AA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65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3FC96C9-E4F9-8EB8-20AD-A996AF14A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07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5C935A6-B09A-88C9-93B7-46CBA47C0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71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EA56927-46B9-B116-2A4D-C522ACE8A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2A6EC9-F051-64F8-5D07-D89D1B48A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84" y="3973187"/>
            <a:ext cx="2619782" cy="13544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640E61F-BE61-C813-B8ED-CA4AA1BD5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796" y="3973187"/>
            <a:ext cx="2703972" cy="13716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E34E2C-3F01-FD6A-21D2-0533D9B03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67" y="3973187"/>
            <a:ext cx="247542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64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9B515F6-4106-D064-6C17-8CAB96D61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60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054C90-F1AA-3A9A-393F-AFE6A2459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5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CE09A76-9982-7849-06D4-625A07C59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0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62B6F7F-B277-BA91-3D77-D9CDEDC9F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F8690F-40FA-F426-4EC4-EC1B26F41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18" y="3713356"/>
            <a:ext cx="2853852" cy="161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2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C556A67-7D91-87DE-AFC1-9B3AD9A00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D894FBD-6A03-9397-593B-31B4B7837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30" y="3561498"/>
            <a:ext cx="35208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88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8BA65B-21A8-983F-352D-85FC7E7E2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40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75838FE-1A75-C29C-9F4A-5AA059889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92233E-B223-D40A-F563-D56532118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04" y="412596"/>
            <a:ext cx="1666201" cy="16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02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B35A272-0E8B-FE3B-48BD-D04D44FF1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10691813" cy="532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233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1396</TotalTime>
  <Words>0</Words>
  <Application>Microsoft Office PowerPoint</Application>
  <PresentationFormat>Personnalisé</PresentationFormat>
  <Paragraphs>0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Charly Genar</dc:creator>
  <cp:lastModifiedBy>Charly Genar</cp:lastModifiedBy>
  <cp:revision>1</cp:revision>
  <dcterms:created xsi:type="dcterms:W3CDTF">2023-07-05T13:02:45Z</dcterms:created>
  <dcterms:modified xsi:type="dcterms:W3CDTF">2023-07-06T12:19:31Z</dcterms:modified>
</cp:coreProperties>
</file>