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03" r:id="rId31"/>
    <p:sldId id="317" r:id="rId32"/>
    <p:sldId id="316" r:id="rId33"/>
    <p:sldId id="315" r:id="rId34"/>
    <p:sldId id="321" r:id="rId35"/>
    <p:sldId id="320" r:id="rId36"/>
    <p:sldId id="318" r:id="rId37"/>
    <p:sldId id="314" r:id="rId3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9B3C095D-F26E-998E-ADDB-649832ED6D42}"/>
              </a:ext>
            </a:extLst>
          </p:cNvPr>
          <p:cNvSpPr/>
          <p:nvPr/>
        </p:nvSpPr>
        <p:spPr>
          <a:xfrm>
            <a:off x="0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132</a:t>
            </a:r>
          </a:p>
          <a:p>
            <a:pPr algn="ctr"/>
            <a:r>
              <a:rPr lang="fr-FR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8B1C35-B6D0-97BE-C332-3B299B238D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98187090-2C16-D67E-B931-D18E04CB882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00256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C38BC7B9-9A8A-40B8-C732-982847BFE60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740892" y="207490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1 Ambient guitar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1 Ambient guit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9350C2E-3203-BE15-98BE-1568FC82ECD6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39B63D44-A699-5756-A6AA-68A934D399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8B4113F-E2A5-4531-3858-44288BFD3C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338337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D7BF960B-DBCF-D2EA-A312-5BEB3F05AC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33833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CCB516C3-1FB2-F13E-6E8F-91347DC13DC5}"/>
              </a:ext>
            </a:extLst>
          </p:cNvPr>
          <p:cNvSpPr/>
          <p:nvPr/>
        </p:nvSpPr>
        <p:spPr>
          <a:xfrm>
            <a:off x="1343472" y="836712"/>
            <a:ext cx="4032448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motorů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132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C1C8C9-1678-9D63-8FE9-1DD2B74A98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9B279E-49E6-4819-9A42-224A87726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1D3BD3-FF37-D96C-D486-86D9CB59C0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EFFB81-7877-A2C5-3E88-95F779BFD9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7D4314-F252-1E9E-7859-BFC5C92479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801" y="548680"/>
            <a:ext cx="10824799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276267-3319-8DA9-5F0D-3897DE8230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1ABBE3-0BC4-7F35-897D-49E368BF71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E44083-171E-298A-E65B-A840F55131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8FCA9E-D017-FE5B-BB9B-F7DD9CFC76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00F776-B34F-2794-4217-E9E6CCAF19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7E32F8-D8C9-82A0-F0F6-535C8F35A5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ED4DD8-1F86-7974-AFFC-F8B510F334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35F018-4C8A-FCE0-7B42-28D3B1B6F5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31D03A-467D-8520-5506-5552B50CA5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3D730E-900E-DF36-A3BA-C0D00E2A99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3A14FB-1AFC-2374-F8A5-B12B55EE52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19DEF0-CB71-2150-AACF-406BD6A165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1DA38B-6434-F994-4D8B-F2788F656E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603DAD-2B0C-DBBA-A619-4A58006C12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90D644-BFB7-EED4-3398-3A2A56A581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2D3A225-9FF6-79D1-5AE1-3FAABD181C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88545E-4AC5-90FB-F140-6E25DE93FB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3B71A7-7E45-4FCD-4853-4B71CE75EA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3F89ED-9EFD-CBA9-8A0D-1DE0214ED5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2FDC4C04-A31E-C479-3556-FACDA02C84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5416D3-85E7-4CF7-1C6A-DE91179ED2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C21413-9011-B3B9-231C-011155C05E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D791BE-D817-1E48-A6B0-43AC1F51B9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2338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B569E6-5756-F5D0-F038-A1AD4AA91E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22157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D29DB9-CEA2-63FB-AE2C-8034ED0130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18973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FA2ADC-3D9D-DDE7-59D1-789990A12D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044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10E82B-5BA8-6442-0E0E-1E64D21D2B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2174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F33E20-E90D-2DBD-4957-B6D56B7843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8447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54085164-CB32-73EC-117F-10560269AA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9219"/>
            <a:ext cx="10801200" cy="565297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72AE17F1-241E-9DCA-6A18-764338D58624}"/>
              </a:ext>
            </a:extLst>
          </p:cNvPr>
          <p:cNvSpPr/>
          <p:nvPr/>
        </p:nvSpPr>
        <p:spPr>
          <a:xfrm>
            <a:off x="7464152" y="5504751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298</TotalTime>
  <Words>66</Words>
  <Application>Microsoft Office PowerPoint</Application>
  <PresentationFormat>Širokoúhlá obrazovka</PresentationFormat>
  <Paragraphs>11</Paragraphs>
  <Slides>37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37</vt:i4>
      </vt:variant>
    </vt:vector>
  </HeadingPairs>
  <TitlesOfParts>
    <vt:vector size="43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113</cp:revision>
  <dcterms:created xsi:type="dcterms:W3CDTF">2020-02-21T13:54:42Z</dcterms:created>
  <dcterms:modified xsi:type="dcterms:W3CDTF">2023-07-23T16:53:52Z</dcterms:modified>
</cp:coreProperties>
</file>