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1" r:id="rId5"/>
    <p:sldId id="264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5" r:id="rId18"/>
    <p:sldId id="296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6" r:id="rId29"/>
    <p:sldId id="313" r:id="rId30"/>
    <p:sldId id="308" r:id="rId31"/>
    <p:sldId id="30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7BEE581-81E3-2AEB-E4C0-C060EA556C0C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67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C1BFCB7-8BF3-3E88-DA4B-B713FADFFA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912" y="512676"/>
            <a:ext cx="6211937" cy="5803482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B7CDE39-4F6D-EA54-DFEE-E6E4BE7EAF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51" y="541842"/>
            <a:ext cx="4627761" cy="5803482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459B3069-E4C3-C5F2-7923-155BC503E6A3}"/>
              </a:ext>
            </a:extLst>
          </p:cNvPr>
          <p:cNvSpPr/>
          <p:nvPr/>
        </p:nvSpPr>
        <p:spPr>
          <a:xfrm>
            <a:off x="689765" y="541842"/>
            <a:ext cx="10826084" cy="577431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109D2915-07E7-268F-1FC6-8D24D64AE522}"/>
              </a:ext>
            </a:extLst>
          </p:cNvPr>
          <p:cNvSpPr/>
          <p:nvPr/>
        </p:nvSpPr>
        <p:spPr>
          <a:xfrm>
            <a:off x="529233" y="642651"/>
            <a:ext cx="54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Krásné ženy  67</a:t>
            </a:r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A357232E-342D-B9E3-4EC7-805B6745981A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</p:spTree>
    <p:extLst>
      <p:ext uri="{BB962C8B-B14F-4D97-AF65-F5344CB8AC3E}">
        <p14:creationId xmlns:p14="http://schemas.microsoft.com/office/powerpoint/2010/main" val="379197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We hope for the best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We hope for the b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6770C3-3E4E-61A0-2F5F-2B5708DF6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D5D944E-4728-D96C-8385-3E30AC0E17B9}"/>
              </a:ext>
            </a:extLst>
          </p:cNvPr>
          <p:cNvSpPr/>
          <p:nvPr/>
        </p:nvSpPr>
        <p:spPr>
          <a:xfrm>
            <a:off x="695400" y="548680"/>
            <a:ext cx="10801200" cy="6309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AE74716-4DF7-7E25-10F7-A7C4819236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93700"/>
            <a:ext cx="7112446" cy="6070600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57094A01-A6B5-CB8E-B27C-0501DB93D5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1562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37AFC10-FBA0-A999-4F86-974CD5933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A65B79-0B12-25B0-38AB-8FA05A7F39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E645FF-EAFF-4ACD-F81E-17E8EB1FE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9769DD-537D-F35F-601E-D695429B8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CF337C-5A3F-712F-AA76-4EE0624D4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5A6046-E6FA-9F21-1AE9-A536545914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C5A1C1-90F0-A8B6-6C32-DCCEE33B79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995C3F-529B-4A66-3BDF-0C8B5BC504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5B3847-D6F9-D46A-5E1A-DD5EF2B384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613B09-70E8-76B2-686D-85A6C55E9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06D67E-1048-1954-0239-B0D68CEF7F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B2E524-DA71-2584-A9D0-54F51CD75C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FF723DC-C6D6-9D6A-87CE-3E94F74208BE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D94491A7-64EA-D43B-5952-4C9C147535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9581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AE8B262-07CE-9EF6-1456-09B130B02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638274"/>
            <a:ext cx="9433048" cy="5688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902D136-E868-5457-358B-91CE19C9E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2B4BFE-A38E-2F0B-41E1-4830CDEA42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0EA8ED00-5AD0-F892-FF9D-DAB710DD0EBE}"/>
              </a:ext>
            </a:extLst>
          </p:cNvPr>
          <p:cNvSpPr/>
          <p:nvPr/>
        </p:nvSpPr>
        <p:spPr>
          <a:xfrm>
            <a:off x="9336360" y="4941168"/>
            <a:ext cx="576064" cy="15121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FCAE05-2D42-04ED-54FA-E115FDF954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4C8D77-1ED2-0C07-713F-E242AE35F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9827"/>
            <a:ext cx="10801200" cy="587150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10481B-BD14-7BB1-36A1-668938D33A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CC9267-5A17-989C-51A4-E47D1C91B6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03EC7E-7801-2ECC-1CC3-6C27815900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06C4B7-87FF-BEC0-B628-058BBAA761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9DC523-2E84-6ECA-BDF9-BEE23A870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5EE6D3FE-DCD9-7AA1-3455-5D6F15113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374074"/>
            <a:ext cx="10873208" cy="607926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839892-C2F1-C006-8ADA-65E41B9F50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7078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63BDFD-C127-CAC5-E58E-90389FF8B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2E61912-217A-A9B0-DEB4-0EA5AD9D8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25653E-62EA-F3B2-AE86-E09C6A680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332656"/>
            <a:ext cx="10801200" cy="626469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46C285A-2CD6-AC73-7E69-7DE25C9F7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78753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EFCC2E5D-8A96-1A67-35BB-FDFB17D62357}"/>
              </a:ext>
            </a:extLst>
          </p:cNvPr>
          <p:cNvSpPr/>
          <p:nvPr/>
        </p:nvSpPr>
        <p:spPr>
          <a:xfrm>
            <a:off x="4799856" y="4171935"/>
            <a:ext cx="340459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345</TotalTime>
  <Words>48</Words>
  <Application>Microsoft Office PowerPoint</Application>
  <PresentationFormat>Širokoúhlá obrazovka</PresentationFormat>
  <Paragraphs>20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2023-07-23T12:51:37Z</dcterms:modified>
</cp:coreProperties>
</file>