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2BF983F-E6A8-CA22-84BF-C8C91BC0F5F0}"/>
              </a:ext>
            </a:extLst>
          </p:cNvPr>
          <p:cNvSpPr/>
          <p:nvPr/>
        </p:nvSpPr>
        <p:spPr>
          <a:xfrm>
            <a:off x="0" y="1916832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with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Dick van </a:t>
            </a:r>
            <a:r>
              <a:rPr lang="en-US" sz="7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Altena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5451" y="126836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Lay down beside me</a:t>
            </a:r>
          </a:p>
        </p:txBody>
      </p:sp>
      <p:pic>
        <p:nvPicPr>
          <p:cNvPr id="34" name="Picture 20">
            <a:hlinkClick r:id="" action="ppaction://noaction">
              <a:snd r:embed="rId5" name="7.Lay down beside me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29860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3.Footsteps to my door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58" y="1893972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10.Singer and songs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6.Salty winds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1.I still miss someone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5.Kiss the moon goodnight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8.From now on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9.I will fly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3036" y="187943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Footsteps to my door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8838" y="2371549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Kiss the moon goodnight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5145" y="309385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I still miss someone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9527" y="4921378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I will fly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0491" y="3746235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Salty winds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3" y="545041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Singer and songs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9384" y="4288773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From now on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76700" y="614385"/>
            <a:ext cx="872515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with</a:t>
            </a:r>
            <a:r>
              <a:rPr lang="nl-NL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Dick van Altena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464995" cy="211807"/>
          </a:xfrm>
          <a:prstGeom prst="rect">
            <a:avLst/>
          </a:prstGeom>
        </p:spPr>
      </p:pic>
      <p:pic>
        <p:nvPicPr>
          <p:cNvPr id="66" name="Picture 74">
            <a:extLst>
              <a:ext uri="{FF2B5EF4-FFF2-40B4-BE49-F238E27FC236}">
                <a16:creationId xmlns:a16="http://schemas.microsoft.com/office/drawing/2014/main" id="{EB7286F6-5D5F-4E0B-8142-5CFDBA3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6674" y="1512655"/>
            <a:ext cx="4519457" cy="4543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A6BA4E54-BB26-461C-8E12-A0C1913C0E3E}"/>
              </a:ext>
            </a:extLst>
          </p:cNvPr>
          <p:cNvSpPr/>
          <p:nvPr/>
        </p:nvSpPr>
        <p:spPr>
          <a:xfrm>
            <a:off x="4096042" y="3642276"/>
            <a:ext cx="622550" cy="7242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8" name="Obrázek 67">
            <a:extLst>
              <a:ext uri="{FF2B5EF4-FFF2-40B4-BE49-F238E27FC236}">
                <a16:creationId xmlns:a16="http://schemas.microsoft.com/office/drawing/2014/main" id="{26A5DAB7-13F3-4102-9D07-179B7ECFE55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098" y="3392978"/>
            <a:ext cx="472554" cy="429594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07459DE8-3697-4E9B-9535-122DECE0FC8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904" y="5541476"/>
            <a:ext cx="472554" cy="429594"/>
          </a:xfrm>
          <a:prstGeom prst="rect">
            <a:avLst/>
          </a:prstGeom>
        </p:spPr>
      </p:pic>
      <p:pic>
        <p:nvPicPr>
          <p:cNvPr id="57" name="Obrázek 3">
            <a:extLst>
              <a:ext uri="{FF2B5EF4-FFF2-40B4-BE49-F238E27FC236}">
                <a16:creationId xmlns:a16="http://schemas.microsoft.com/office/drawing/2014/main" id="{7530870A-6F71-4276-8A09-0B1CC4FA3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64" y="1432160"/>
            <a:ext cx="1243261" cy="20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570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.Singer and songs.wav"/>
          </p:stSnd>
        </p:sndAc>
      </p:transition>
    </mc:Choice>
    <mc:Fallback>
      <p:transition spd="slow">
        <p:split orient="vert"/>
        <p:sndAc>
          <p:stSnd>
            <p:snd r:embed="rId2" name="10.Singer and song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137</TotalTime>
  <Words>54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22</cp:revision>
  <dcterms:created xsi:type="dcterms:W3CDTF">2020-02-21T13:54:42Z</dcterms:created>
  <dcterms:modified xsi:type="dcterms:W3CDTF">2023-07-20T16:31:51Z</dcterms:modified>
  <cp:contentStatus/>
</cp:coreProperties>
</file>