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2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.gif"/><Relationship Id="rId18" Type="http://schemas.openxmlformats.org/officeDocument/2006/relationships/audio" Target="../media/audio7.wav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9.png"/><Relationship Id="rId17" Type="http://schemas.openxmlformats.org/officeDocument/2006/relationships/audio" Target="../media/audio6.wav"/><Relationship Id="rId2" Type="http://schemas.openxmlformats.org/officeDocument/2006/relationships/audio" Target="../media/audio1.wav"/><Relationship Id="rId16" Type="http://schemas.openxmlformats.org/officeDocument/2006/relationships/audio" Target="../media/audio5.wav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2.wav"/><Relationship Id="rId5" Type="http://schemas.openxmlformats.org/officeDocument/2006/relationships/image" Target="../media/image3.jpeg"/><Relationship Id="rId15" Type="http://schemas.openxmlformats.org/officeDocument/2006/relationships/audio" Target="../media/audio4.wav"/><Relationship Id="rId10" Type="http://schemas.openxmlformats.org/officeDocument/2006/relationships/image" Target="../media/image8.gif"/><Relationship Id="rId19" Type="http://schemas.openxmlformats.org/officeDocument/2006/relationships/audio" Target="../media/audio8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1720840"/>
            <a:ext cx="9144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Beautiful</a:t>
            </a:r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r>
              <a:rPr lang="fr-FR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fr-FR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8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fr-FR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Belles mélodies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Rectangle 21">
            <a:extLst>
              <a:ext uri="{FF2B5EF4-FFF2-40B4-BE49-F238E27FC236}">
                <a16:creationId xmlns:a16="http://schemas.microsoft.com/office/drawing/2014/main" id="{AE721C7A-8EC3-498E-94EC-3AE7CADAD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02477"/>
            <a:ext cx="8064896" cy="4586763"/>
          </a:xfrm>
          <a:prstGeom prst="rect">
            <a:avLst/>
          </a:prstGeom>
          <a:noFill/>
          <a:ln w="635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6EC1E0A3-FB74-AC52-B671-B525334E4A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380528"/>
            <a:ext cx="9144000" cy="5695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0D048F1A-75E4-F2D5-C908-A29CFFAE9DA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276" y="717681"/>
            <a:ext cx="4103948" cy="534167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F7444997-A1B7-1056-BA83-3279FD389F6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5639732"/>
            <a:ext cx="720080" cy="458591"/>
          </a:xfrm>
          <a:prstGeom prst="rect">
            <a:avLst/>
          </a:prstGeom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A644C74D-95F8-BAA8-C86F-797099A40C1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4B32C3FD-AB73-C450-5B5F-43640564D7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id="{1B1C2C6A-B035-A467-100E-6C61372E6B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62427" y="3147488"/>
            <a:ext cx="5639387" cy="123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>
            <a:extLst>
              <a:ext uri="{FF2B5EF4-FFF2-40B4-BE49-F238E27FC236}">
                <a16:creationId xmlns:a16="http://schemas.microsoft.com/office/drawing/2014/main" id="{8C3692EA-274C-0B91-7B72-B2CCEAE8D8F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4891" y="6068075"/>
            <a:ext cx="4286250" cy="100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>
            <a:extLst>
              <a:ext uri="{FF2B5EF4-FFF2-40B4-BE49-F238E27FC236}">
                <a16:creationId xmlns:a16="http://schemas.microsoft.com/office/drawing/2014/main" id="{2565C516-7228-F844-0991-05CDFF09E19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9183" y="6084336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>
            <a:extLst>
              <a:ext uri="{FF2B5EF4-FFF2-40B4-BE49-F238E27FC236}">
                <a16:creationId xmlns:a16="http://schemas.microsoft.com/office/drawing/2014/main" id="{42368E28-9943-12C2-91FA-9ABB16E024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24545" y="3234551"/>
            <a:ext cx="5748387" cy="122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bdélník 13">
            <a:extLst>
              <a:ext uri="{FF2B5EF4-FFF2-40B4-BE49-F238E27FC236}">
                <a16:creationId xmlns:a16="http://schemas.microsoft.com/office/drawing/2014/main" id="{88B2B9FC-BDC4-6D73-EE04-AF57F9711570}"/>
              </a:ext>
            </a:extLst>
          </p:cNvPr>
          <p:cNvSpPr/>
          <p:nvPr/>
        </p:nvSpPr>
        <p:spPr>
          <a:xfrm>
            <a:off x="69270" y="6597462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6" name="Obrázek 15">
            <a:hlinkClick r:id="" action="ppaction://noaction">
              <a:snd r:embed="rId11" name="5 A song about the world without evil.wav"/>
            </a:hlinkClick>
            <a:extLst>
              <a:ext uri="{FF2B5EF4-FFF2-40B4-BE49-F238E27FC236}">
                <a16:creationId xmlns:a16="http://schemas.microsoft.com/office/drawing/2014/main" id="{FD5EB29F-16B2-98FC-EBF6-A870BB00D0B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617" y="1554459"/>
            <a:ext cx="673831" cy="673831"/>
          </a:xfrm>
          <a:prstGeom prst="rect">
            <a:avLst/>
          </a:prstGeom>
        </p:spPr>
      </p:pic>
      <p:pic>
        <p:nvPicPr>
          <p:cNvPr id="17" name="Picture 37" descr="H47">
            <a:extLst>
              <a:ext uri="{FF2B5EF4-FFF2-40B4-BE49-F238E27FC236}">
                <a16:creationId xmlns:a16="http://schemas.microsoft.com/office/drawing/2014/main" id="{85AFF939-3F81-8C96-9FD7-2E7855F1C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6315" y="807601"/>
            <a:ext cx="520252" cy="44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7" descr="H47">
            <a:extLst>
              <a:ext uri="{FF2B5EF4-FFF2-40B4-BE49-F238E27FC236}">
                <a16:creationId xmlns:a16="http://schemas.microsoft.com/office/drawing/2014/main" id="{8C0C6474-227E-BF5E-6313-2FDCE89B6A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7190" y="1989589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7" descr="H47">
            <a:extLst>
              <a:ext uri="{FF2B5EF4-FFF2-40B4-BE49-F238E27FC236}">
                <a16:creationId xmlns:a16="http://schemas.microsoft.com/office/drawing/2014/main" id="{6077DB7E-562D-DAC5-3376-576801629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076" y="5309639"/>
            <a:ext cx="520252" cy="44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7" descr="H47">
            <a:extLst>
              <a:ext uri="{FF2B5EF4-FFF2-40B4-BE49-F238E27FC236}">
                <a16:creationId xmlns:a16="http://schemas.microsoft.com/office/drawing/2014/main" id="{2C2DC93E-9C3A-A124-8390-6C36FE9E1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0912" y="4238329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Obrázek 20">
            <a:hlinkClick r:id="" action="ppaction://noaction">
              <a:snd r:embed="rId14" name="7 Romance.wav"/>
            </a:hlinkClick>
            <a:extLst>
              <a:ext uri="{FF2B5EF4-FFF2-40B4-BE49-F238E27FC236}">
                <a16:creationId xmlns:a16="http://schemas.microsoft.com/office/drawing/2014/main" id="{5917891B-6C62-75F9-E19B-6AA58D929D8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045" y="3613795"/>
            <a:ext cx="673831" cy="673831"/>
          </a:xfrm>
          <a:prstGeom prst="rect">
            <a:avLst/>
          </a:prstGeom>
        </p:spPr>
      </p:pic>
      <p:pic>
        <p:nvPicPr>
          <p:cNvPr id="22" name="Obrázek 21">
            <a:hlinkClick r:id="" action="ppaction://noaction">
              <a:snd r:embed="rId15" name="2 Melody for you.wav"/>
            </a:hlinkClick>
            <a:extLst>
              <a:ext uri="{FF2B5EF4-FFF2-40B4-BE49-F238E27FC236}">
                <a16:creationId xmlns:a16="http://schemas.microsoft.com/office/drawing/2014/main" id="{11FF5C09-4B89-EECE-3998-5E782AF07D7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989" y="2609040"/>
            <a:ext cx="673831" cy="673831"/>
          </a:xfrm>
          <a:prstGeom prst="rect">
            <a:avLst/>
          </a:prstGeom>
        </p:spPr>
      </p:pic>
      <p:pic>
        <p:nvPicPr>
          <p:cNvPr id="23" name="Obrázek 22">
            <a:hlinkClick r:id="" action="ppaction://noaction">
              <a:snd r:embed="rId2" name="8 Just to be in love.wav"/>
            </a:hlinkClick>
            <a:extLst>
              <a:ext uri="{FF2B5EF4-FFF2-40B4-BE49-F238E27FC236}">
                <a16:creationId xmlns:a16="http://schemas.microsoft.com/office/drawing/2014/main" id="{21DBC5C2-2CF4-7B12-ED22-6962417100A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045" y="4804021"/>
            <a:ext cx="673831" cy="673831"/>
          </a:xfrm>
          <a:prstGeom prst="rect">
            <a:avLst/>
          </a:prstGeom>
        </p:spPr>
      </p:pic>
      <p:pic>
        <p:nvPicPr>
          <p:cNvPr id="24" name="Obrázek 23">
            <a:hlinkClick r:id="" action="ppaction://noaction">
              <a:snd r:embed="rId16" name="4 Love melody.wav"/>
            </a:hlinkClick>
            <a:extLst>
              <a:ext uri="{FF2B5EF4-FFF2-40B4-BE49-F238E27FC236}">
                <a16:creationId xmlns:a16="http://schemas.microsoft.com/office/drawing/2014/main" id="{29AA75D7-5F3B-8A51-BF1A-ABC96527252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02" y="4832157"/>
            <a:ext cx="673831" cy="673831"/>
          </a:xfrm>
          <a:prstGeom prst="rect">
            <a:avLst/>
          </a:prstGeom>
        </p:spPr>
      </p:pic>
      <p:pic>
        <p:nvPicPr>
          <p:cNvPr id="25" name="Obrázek 24">
            <a:hlinkClick r:id="" action="ppaction://noaction">
              <a:snd r:embed="rId17" name="3 Melodic rock.wav"/>
            </a:hlinkClick>
            <a:extLst>
              <a:ext uri="{FF2B5EF4-FFF2-40B4-BE49-F238E27FC236}">
                <a16:creationId xmlns:a16="http://schemas.microsoft.com/office/drawing/2014/main" id="{2A9075F8-397E-DC8C-AE4D-57302AA3415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02" y="3631086"/>
            <a:ext cx="673831" cy="673831"/>
          </a:xfrm>
          <a:prstGeom prst="rect">
            <a:avLst/>
          </a:prstGeom>
        </p:spPr>
      </p:pic>
      <p:pic>
        <p:nvPicPr>
          <p:cNvPr id="26" name="Obrázek 25">
            <a:hlinkClick r:id="" action="ppaction://noaction">
              <a:snd r:embed="rId18" name="6 Brothers in arms ( with drums ).wav"/>
            </a:hlinkClick>
            <a:extLst>
              <a:ext uri="{FF2B5EF4-FFF2-40B4-BE49-F238E27FC236}">
                <a16:creationId xmlns:a16="http://schemas.microsoft.com/office/drawing/2014/main" id="{25E05E02-670F-CAF6-5771-BC23B5F102C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491" y="2577797"/>
            <a:ext cx="673831" cy="673831"/>
          </a:xfrm>
          <a:prstGeom prst="rect">
            <a:avLst/>
          </a:prstGeom>
        </p:spPr>
      </p:pic>
      <p:pic>
        <p:nvPicPr>
          <p:cNvPr id="27" name="Obrázek 26">
            <a:hlinkClick r:id="" action="ppaction://noaction">
              <a:snd r:embed="rId19" name="1 Ambient guitar.wav"/>
            </a:hlinkClick>
            <a:extLst>
              <a:ext uri="{FF2B5EF4-FFF2-40B4-BE49-F238E27FC236}">
                <a16:creationId xmlns:a16="http://schemas.microsoft.com/office/drawing/2014/main" id="{EEECA083-5518-8845-5472-C91DF0C99E2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51" y="1554460"/>
            <a:ext cx="673831" cy="673831"/>
          </a:xfrm>
          <a:prstGeom prst="rect">
            <a:avLst/>
          </a:prstGeom>
        </p:spPr>
      </p:pic>
      <p:sp>
        <p:nvSpPr>
          <p:cNvPr id="29" name="Text Box 47">
            <a:extLst>
              <a:ext uri="{FF2B5EF4-FFF2-40B4-BE49-F238E27FC236}">
                <a16:creationId xmlns:a16="http://schemas.microsoft.com/office/drawing/2014/main" id="{F42D4053-9DEF-1502-6A61-BBE709DB5C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9685" y="2202909"/>
            <a:ext cx="163805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Ambient guitar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EACB5CE3-FC48-88CC-6299-2396A37E7F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762" y="3266948"/>
            <a:ext cx="178294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chemeClr val="bg1"/>
                </a:solidFill>
              </a:rPr>
              <a:t> </a:t>
            </a:r>
            <a:r>
              <a:rPr lang="cs-CZ" altLang="cs-CZ" sz="1400" b="1" dirty="0" err="1">
                <a:solidFill>
                  <a:schemeClr val="bg1"/>
                </a:solidFill>
              </a:rPr>
              <a:t>Melody</a:t>
            </a:r>
            <a:r>
              <a:rPr lang="cs-CZ" altLang="cs-CZ" sz="1400" b="1" dirty="0">
                <a:solidFill>
                  <a:schemeClr val="bg1"/>
                </a:solidFill>
              </a:rPr>
              <a:t> </a:t>
            </a:r>
            <a:r>
              <a:rPr lang="cs-CZ" altLang="cs-CZ" sz="1400" b="1" dirty="0" err="1">
                <a:solidFill>
                  <a:schemeClr val="bg1"/>
                </a:solidFill>
              </a:rPr>
              <a:t>for</a:t>
            </a:r>
            <a:r>
              <a:rPr lang="cs-CZ" altLang="cs-CZ" sz="1400" b="1" dirty="0">
                <a:solidFill>
                  <a:schemeClr val="bg1"/>
                </a:solidFill>
              </a:rPr>
              <a:t> </a:t>
            </a:r>
            <a:r>
              <a:rPr lang="cs-CZ" altLang="cs-CZ" sz="1400" b="1" dirty="0" err="1">
                <a:solidFill>
                  <a:schemeClr val="bg1"/>
                </a:solidFill>
              </a:rPr>
              <a:t>you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6F21C917-FA08-FA0E-C0B3-410A187E07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2496" y="3171460"/>
            <a:ext cx="174636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chemeClr val="bg1"/>
                </a:solidFill>
              </a:rPr>
              <a:t>Brothers in arms</a:t>
            </a:r>
            <a:endParaRPr lang="cs-CZ" altLang="cs-CZ" sz="1400" b="1" dirty="0">
              <a:solidFill>
                <a:schemeClr val="bg1"/>
              </a:solidFill>
            </a:endParaRPr>
          </a:p>
          <a:p>
            <a:pPr algn="ctr"/>
            <a:r>
              <a:rPr lang="en-US" altLang="cs-CZ" sz="1400" b="1" dirty="0">
                <a:solidFill>
                  <a:schemeClr val="bg1"/>
                </a:solidFill>
              </a:rPr>
              <a:t> ( with drums )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D00B612C-8A65-377B-160D-4176BDA027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4694" y="440299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Romance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3" name="Text Box 47">
            <a:extLst>
              <a:ext uri="{FF2B5EF4-FFF2-40B4-BE49-F238E27FC236}">
                <a16:creationId xmlns:a16="http://schemas.microsoft.com/office/drawing/2014/main" id="{80C8D355-A4EE-3925-CCE4-29B98D971C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4694" y="5484273"/>
            <a:ext cx="1282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chemeClr val="bg1"/>
                </a:solidFill>
              </a:rPr>
              <a:t>Just to be in love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4" name="Text Box 47">
            <a:extLst>
              <a:ext uri="{FF2B5EF4-FFF2-40B4-BE49-F238E27FC236}">
                <a16:creationId xmlns:a16="http://schemas.microsoft.com/office/drawing/2014/main" id="{713BB84B-322E-E414-24D1-AC30D50BEC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5108" y="4428094"/>
            <a:ext cx="164937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 Melodic rock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C7F44092-FA02-B06F-B6BC-A94844992C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680" y="5483495"/>
            <a:ext cx="16817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Love melody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72DD042D-C457-146A-BF01-9E7B22D4F4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2368" y="2116880"/>
            <a:ext cx="179322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chemeClr val="bg1"/>
                </a:solidFill>
              </a:rPr>
              <a:t>A song about the world without evil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37" name="Picture 37" descr="H47">
            <a:extLst>
              <a:ext uri="{FF2B5EF4-FFF2-40B4-BE49-F238E27FC236}">
                <a16:creationId xmlns:a16="http://schemas.microsoft.com/office/drawing/2014/main" id="{11470F83-E127-1AD0-FA68-4757FB66B3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748" y="2006038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7" descr="H47">
            <a:extLst>
              <a:ext uri="{FF2B5EF4-FFF2-40B4-BE49-F238E27FC236}">
                <a16:creationId xmlns:a16="http://schemas.microsoft.com/office/drawing/2014/main" id="{7618BF64-FEA7-29B2-5BF0-4CF58C55C6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239" y="3404017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7" descr="H47">
            <a:extLst>
              <a:ext uri="{FF2B5EF4-FFF2-40B4-BE49-F238E27FC236}">
                <a16:creationId xmlns:a16="http://schemas.microsoft.com/office/drawing/2014/main" id="{D0F480E5-AD7A-BD38-BC08-ECE024B44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1795" y="5075340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37" descr="H47">
            <a:extLst>
              <a:ext uri="{FF2B5EF4-FFF2-40B4-BE49-F238E27FC236}">
                <a16:creationId xmlns:a16="http://schemas.microsoft.com/office/drawing/2014/main" id="{8D9253B5-ABF1-E1E0-8F67-8F3AA2DEB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6063" y="1352613"/>
            <a:ext cx="298687" cy="25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66461AA6-7A27-5E38-3F99-0DFBD3824E1E}"/>
              </a:ext>
            </a:extLst>
          </p:cNvPr>
          <p:cNvSpPr/>
          <p:nvPr/>
        </p:nvSpPr>
        <p:spPr>
          <a:xfrm>
            <a:off x="-494955" y="476000"/>
            <a:ext cx="5826047" cy="11387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Beautiful melodies 8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fr-FR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fr-FR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Belles mélodies</a:t>
            </a:r>
            <a:endParaRPr lang="cs-CZ" sz="28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5" name="Picture 37" descr="H47">
            <a:extLst>
              <a:ext uri="{FF2B5EF4-FFF2-40B4-BE49-F238E27FC236}">
                <a16:creationId xmlns:a16="http://schemas.microsoft.com/office/drawing/2014/main" id="{165EC26E-DBD1-AD0E-8641-945DF6C84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531" y="883693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743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8 Just to be in love.wav"/>
          </p:stSnd>
        </p:sndAc>
      </p:transition>
    </mc:Choice>
    <mc:Fallback xmlns="">
      <p:transition spd="slow" advClick="0">
        <p:split orient="vert"/>
        <p:sndAc>
          <p:stSnd>
            <p:snd r:embed="rId20" name="8 Just to be in love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321</TotalTime>
  <Words>49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97</cp:revision>
  <dcterms:created xsi:type="dcterms:W3CDTF">2020-02-21T13:54:42Z</dcterms:created>
  <dcterms:modified xsi:type="dcterms:W3CDTF">2023-07-20T14:37:49Z</dcterms:modified>
</cp:coreProperties>
</file>