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1" r:id="rId7"/>
    <p:sldId id="288" r:id="rId8"/>
    <p:sldId id="285" r:id="rId9"/>
    <p:sldId id="289" r:id="rId10"/>
    <p:sldId id="287" r:id="rId11"/>
    <p:sldId id="302" r:id="rId12"/>
    <p:sldId id="301" r:id="rId13"/>
    <p:sldId id="294" r:id="rId14"/>
    <p:sldId id="295" r:id="rId15"/>
    <p:sldId id="307" r:id="rId16"/>
    <p:sldId id="300" r:id="rId17"/>
    <p:sldId id="299" r:id="rId18"/>
    <p:sldId id="298" r:id="rId19"/>
    <p:sldId id="297" r:id="rId20"/>
    <p:sldId id="296" r:id="rId21"/>
    <p:sldId id="306" r:id="rId22"/>
    <p:sldId id="305" r:id="rId23"/>
    <p:sldId id="310" r:id="rId24"/>
    <p:sldId id="309" r:id="rId25"/>
    <p:sldId id="312" r:id="rId26"/>
    <p:sldId id="311" r:id="rId27"/>
    <p:sldId id="308" r:id="rId28"/>
    <p:sldId id="303" r:id="rId29"/>
    <p:sldId id="31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100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ove over years.wav"/>
            </a:hlinkClick>
            <a:extLst>
              <a:ext uri="{FF2B5EF4-FFF2-40B4-BE49-F238E27FC236}">
                <a16:creationId xmlns:a16="http://schemas.microsoft.com/office/drawing/2014/main" id="{425B60A0-17DE-E007-809D-1B8611F1B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4" y="1484784"/>
            <a:ext cx="648072" cy="543721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4B4DF807-8625-DADE-24C3-C801216F05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C36E9B3-8A38-F948-C56E-75B876E4089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02959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E4DFDFE-1772-F96E-A1C7-025A50F407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43595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 loop="1">
            <p:snd r:embed="rId2" name="Love over years.wav"/>
          </p:stSnd>
        </p:sndAc>
      </p:transition>
    </mc:Choice>
    <mc:Fallback>
      <p:transition spd="slow" advClick="0" advTm="10000">
        <p:split orient="vert"/>
        <p:sndAc>
          <p:stSnd loop="1">
            <p:snd r:embed="rId2" name="Love over yea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8F7F0A70-5E09-4BAB-4D0B-CDA7EFF3C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85F9A12-15D0-1FDA-23A6-FC375C24F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92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5CD7C95-D42A-BFC8-22CA-959C50067729}"/>
              </a:ext>
            </a:extLst>
          </p:cNvPr>
          <p:cNvSpPr/>
          <p:nvPr/>
        </p:nvSpPr>
        <p:spPr>
          <a:xfrm>
            <a:off x="4367808" y="548680"/>
            <a:ext cx="288032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100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CEBC1BD-6EEC-0BFA-B866-40CA5EDBF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EF4E2D3-546C-9A93-5265-4DD36A744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92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E24D66E-1A73-7BC0-A895-BE406667E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34CFDB-6989-AEEF-6F35-15C8A2D5D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480FD7-0CF8-8182-D5A6-B85C3E120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8227C3-2653-143F-469F-1EBD8C0A9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0D7F36-6BCA-C4CE-B26B-9A93825A8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88AE70-5BB7-1C07-F01D-96AFF7EFB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71C6ACA-D244-42D7-0BA2-97941932C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91052F-DC2B-64EA-B7F7-17D138C3C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FE5B3D-AC4C-9684-22CE-7A238FE2E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170A7D-1629-26F6-0507-F45B7157F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98C780-7B68-F451-AB0D-323E1CD91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6E045D-33AD-BBE0-84C2-CC708C2B4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8E8574-37F9-3F00-ADAF-07589436E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3AC8A4-7EF7-551C-F019-08F2FE7D5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9F0B0E-CDA5-D88E-6DF2-F389905A3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AEBE06-869F-CD77-718F-B12CF2157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E96FB7-FD64-2AE5-17CD-57DED4A6F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40FC9D-CA53-B7C0-BABB-E2F4954EC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4F96F9-10B3-2232-DE5B-9B098D333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81992F-E64A-030D-B41B-EE656D483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9120"/>
            <a:ext cx="10801200" cy="58022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9A73E4-6B2A-B785-5128-E212FC1E4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239AD4-6CCA-E79F-1C3E-31B6336BA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1DCFFB-E60A-007E-B40E-2D7BEE026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F5F656-133B-0667-46EC-9B07228FA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3E71A29-396B-3131-2749-207BB95FD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CE22808-7C3A-9A52-D1B8-95D441D2E1B7}"/>
              </a:ext>
            </a:extLst>
          </p:cNvPr>
          <p:cNvSpPr/>
          <p:nvPr/>
        </p:nvSpPr>
        <p:spPr>
          <a:xfrm>
            <a:off x="2711624" y="764704"/>
            <a:ext cx="232447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43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2023-07-18T17:02:49Z</dcterms:modified>
</cp:coreProperties>
</file>