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3" r:id="rId2"/>
    <p:sldId id="388" r:id="rId3"/>
    <p:sldId id="262" r:id="rId4"/>
    <p:sldId id="265" r:id="rId5"/>
    <p:sldId id="266" r:id="rId6"/>
    <p:sldId id="273" r:id="rId7"/>
    <p:sldId id="275" r:id="rId8"/>
    <p:sldId id="276" r:id="rId9"/>
    <p:sldId id="277" r:id="rId10"/>
    <p:sldId id="279" r:id="rId11"/>
    <p:sldId id="280" r:id="rId12"/>
    <p:sldId id="282" r:id="rId13"/>
    <p:sldId id="283" r:id="rId14"/>
    <p:sldId id="284" r:id="rId15"/>
    <p:sldId id="285" r:id="rId16"/>
    <p:sldId id="287" r:id="rId17"/>
    <p:sldId id="290" r:id="rId18"/>
    <p:sldId id="292" r:id="rId19"/>
    <p:sldId id="296" r:id="rId20"/>
    <p:sldId id="298" r:id="rId21"/>
    <p:sldId id="300" r:id="rId22"/>
    <p:sldId id="302" r:id="rId23"/>
    <p:sldId id="304" r:id="rId24"/>
    <p:sldId id="307" r:id="rId25"/>
    <p:sldId id="308" r:id="rId26"/>
    <p:sldId id="311" r:id="rId27"/>
    <p:sldId id="313" r:id="rId28"/>
    <p:sldId id="315" r:id="rId29"/>
    <p:sldId id="317" r:id="rId30"/>
    <p:sldId id="318" r:id="rId31"/>
    <p:sldId id="322" r:id="rId32"/>
    <p:sldId id="324" r:id="rId33"/>
    <p:sldId id="325" r:id="rId34"/>
    <p:sldId id="326" r:id="rId35"/>
    <p:sldId id="333" r:id="rId36"/>
    <p:sldId id="334" r:id="rId37"/>
    <p:sldId id="335" r:id="rId38"/>
    <p:sldId id="336" r:id="rId39"/>
    <p:sldId id="339" r:id="rId40"/>
    <p:sldId id="340" r:id="rId41"/>
    <p:sldId id="341" r:id="rId42"/>
    <p:sldId id="342" r:id="rId43"/>
    <p:sldId id="344" r:id="rId44"/>
    <p:sldId id="348" r:id="rId45"/>
    <p:sldId id="350" r:id="rId46"/>
    <p:sldId id="351" r:id="rId47"/>
    <p:sldId id="352" r:id="rId48"/>
    <p:sldId id="353" r:id="rId49"/>
    <p:sldId id="354" r:id="rId50"/>
    <p:sldId id="355" r:id="rId51"/>
    <p:sldId id="357" r:id="rId52"/>
    <p:sldId id="358" r:id="rId53"/>
    <p:sldId id="359" r:id="rId54"/>
    <p:sldId id="360" r:id="rId55"/>
    <p:sldId id="361" r:id="rId56"/>
    <p:sldId id="362" r:id="rId57"/>
    <p:sldId id="363" r:id="rId58"/>
    <p:sldId id="364" r:id="rId59"/>
    <p:sldId id="365" r:id="rId60"/>
    <p:sldId id="366" r:id="rId61"/>
    <p:sldId id="367" r:id="rId62"/>
    <p:sldId id="368" r:id="rId63"/>
    <p:sldId id="372" r:id="rId64"/>
    <p:sldId id="375" r:id="rId65"/>
    <p:sldId id="376" r:id="rId66"/>
    <p:sldId id="377" r:id="rId67"/>
    <p:sldId id="378" r:id="rId68"/>
    <p:sldId id="379" r:id="rId69"/>
    <p:sldId id="380" r:id="rId70"/>
    <p:sldId id="381" r:id="rId71"/>
    <p:sldId id="382" r:id="rId72"/>
    <p:sldId id="383" r:id="rId73"/>
    <p:sldId id="384" r:id="rId74"/>
    <p:sldId id="385" r:id="rId75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E29D1B-AB5F-2285-485E-B6BA730BFA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FA766EB-0EFD-AA3F-3C3F-FC35EB7D8A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0F6C98-827B-E189-14A3-50512D6A9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41F46DD-8D84-AE40-06B8-72804883E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82CEA6-4BA1-94DD-370B-3769A89D9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1149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E41018-FB89-8D21-3415-D56E8C77F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301DA8-F191-4897-3082-921FEAAF3B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B3D4D0-EB8B-4D76-53AB-5835FE72E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DF3CCA-4658-732B-7122-CE0E9A326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2D42C2-D051-6ABB-40AD-1B3165DA6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432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8AD77E-163C-CD25-5AF9-59E91E69B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AA9D201-BFEE-663F-9465-5448D263B8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181BA1-AC65-16AD-D7E8-CB83F6C75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E71E1F-8117-54C3-5301-1CFE828F3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3C10711-3B1F-70BD-6691-C92E1B719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0212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F7BE32-D075-8F3F-C305-CAF8DCDCE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191E14-D40A-EF15-B621-00FC2180CD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157B2A3-595D-E724-3543-F45E9DD79A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59270E7-DFCC-0AC8-ADC8-470AB171A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83632A-CEE7-CD2C-D8A5-9E8FC9387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190328E-274C-617E-26FC-1D30D64E2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5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D328E0-E9E4-16EB-5134-CCD5D5E4A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F35B5F-0CFF-DC4B-016B-DB8C46C111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4F8DA89-2538-607C-3C78-7CE42EAAF7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9F92664-1692-9414-6974-5750CDA1CE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E7E35EC-16D4-32F7-0BC4-9BE9399B45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433E9AA-0719-7C54-3E55-9A079588F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4478A8E-CB46-5C66-CD36-1140C21D4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D81611B-6C37-BAE3-834D-5300862B4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7124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E0A054-89BB-982B-ECE5-B58F100BF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4A2F516-E548-3767-17C7-D1586EF8F2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BA09A2F-37D1-4ABE-9728-C2670967F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8023DDC-594B-0207-5483-6909CF63A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59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3D4FD3C-38EE-38D4-5D15-C2B5D3EBB0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04A6BC1-C57B-BFA9-0F76-3A62E8D4A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5B05689-BBAA-F174-3047-3E77DE6CA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880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31FAFC-1F17-D893-A8E2-37120926B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AAE7EC-08F0-3860-B0AE-CFF7FB6ACE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6FDA32B-35E6-64B6-9A65-475CE471D0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6383C5B-B63F-722D-5E98-378ED9071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F345A4F-9492-4841-2F1E-811D71A52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6CC17F8-4213-A32B-2CE3-0DBFC1D4D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876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86224-4ACF-944D-55A8-5D971D974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A77CBDA-1530-8A11-0FA0-A38EBF2328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DC38B1F-88A8-6D25-436C-EC55FFBB07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9F284D7-42B4-4015-E533-D3BD663C6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A96DC7-19FD-9B59-E6DB-E779BBE32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FBB6D0C-68BA-EAF9-2F02-642E767E3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396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3A75E0-6B1A-05EF-2BBC-6C3330C0A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B58AD56-F24A-173E-A587-6CBE60C937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C04653-82AF-5DA5-C164-DF61477B4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98875C-36C9-A348-5F41-CB800D002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22F713-FDFC-D836-681F-B9A675E9D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009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06BDB31-2EE8-4904-8A19-57C48B7F05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7C60817-8147-5D25-EDCC-484C723B0B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25C668-5721-72A1-E9EA-D7824F5DB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A7A3AA-7FC7-0E44-4CA3-471136835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8B2E51-5E01-F470-BD48-95F244539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1104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00C7FA0-8E98-7522-F750-F8D43C0B7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C8994B-0569-2B55-3FBB-1126033604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30B831-2BC6-7D7F-5383-CB3E115284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06D78-D828-4DAF-8510-74F74B7300E7}" type="datetimeFigureOut">
              <a:rPr lang="fr-FR" smtClean="0"/>
              <a:t>17/07/2023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5A1086-7100-F5B1-EBBD-8D39549729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4A999E-0E53-EE85-CF9A-34FB61B2F5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816181-58BB-42A6-9E29-43A566FE7D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143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s">
            <a:extLst>
              <a:ext uri="{FF2B5EF4-FFF2-40B4-BE49-F238E27FC236}">
                <a16:creationId xmlns:a16="http://schemas.microsoft.com/office/drawing/2014/main" id="{1D4C605A-F0FA-695F-342C-CB599F2BCD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303" y="1233835"/>
            <a:ext cx="10445393" cy="439032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19803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4B77B2-B209-DD26-ADD9-56F1CE24D7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6168" y="636998"/>
            <a:ext cx="4188003" cy="55840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99194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73f233f2cd9367e0524d3e77">
            <a:extLst>
              <a:ext uri="{FF2B5EF4-FFF2-40B4-BE49-F238E27FC236}">
                <a16:creationId xmlns:a16="http://schemas.microsoft.com/office/drawing/2014/main" id="{36EB4E9A-8072-AC31-2C94-82C874C465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572" y="734602"/>
            <a:ext cx="7185061" cy="53887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58622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37">
            <a:extLst>
              <a:ext uri="{FF2B5EF4-FFF2-40B4-BE49-F238E27FC236}">
                <a16:creationId xmlns:a16="http://schemas.microsoft.com/office/drawing/2014/main" id="{4082A50F-28C7-33FB-F099-205DD6D98C9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909" y="915684"/>
            <a:ext cx="6702175" cy="50266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5504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38">
            <a:extLst>
              <a:ext uri="{FF2B5EF4-FFF2-40B4-BE49-F238E27FC236}">
                <a16:creationId xmlns:a16="http://schemas.microsoft.com/office/drawing/2014/main" id="{4A7A2697-38FB-8AB3-23DF-AF364573DD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814" y="488022"/>
            <a:ext cx="7842607" cy="58819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03375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46">
            <a:extLst>
              <a:ext uri="{FF2B5EF4-FFF2-40B4-BE49-F238E27FC236}">
                <a16:creationId xmlns:a16="http://schemas.microsoft.com/office/drawing/2014/main" id="{00E15E20-CF26-6E7A-D673-8FAFDC130C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09443" y="1197368"/>
            <a:ext cx="5951017" cy="44632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82018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48">
            <a:extLst>
              <a:ext uri="{FF2B5EF4-FFF2-40B4-BE49-F238E27FC236}">
                <a16:creationId xmlns:a16="http://schemas.microsoft.com/office/drawing/2014/main" id="{A06A493C-6B73-1B71-ADC9-3CB9FF9FD8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830" y="541961"/>
            <a:ext cx="7698769" cy="57740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57345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49">
            <a:extLst>
              <a:ext uri="{FF2B5EF4-FFF2-40B4-BE49-F238E27FC236}">
                <a16:creationId xmlns:a16="http://schemas.microsoft.com/office/drawing/2014/main" id="{0CD83197-89E7-7EDD-4889-E8B1793EF3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78830" y="1093235"/>
            <a:ext cx="6228708" cy="46715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55196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50">
            <a:extLst>
              <a:ext uri="{FF2B5EF4-FFF2-40B4-BE49-F238E27FC236}">
                <a16:creationId xmlns:a16="http://schemas.microsoft.com/office/drawing/2014/main" id="{13D22D8F-C8CD-C845-E560-3C15481AD1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335" y="503434"/>
            <a:ext cx="7315200" cy="5486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99893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53">
            <a:extLst>
              <a:ext uri="{FF2B5EF4-FFF2-40B4-BE49-F238E27FC236}">
                <a16:creationId xmlns:a16="http://schemas.microsoft.com/office/drawing/2014/main" id="{E05FC585-4109-86CE-6F8F-DA8F75E0ED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523" y="769277"/>
            <a:ext cx="7092593" cy="53194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733339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54">
            <a:extLst>
              <a:ext uri="{FF2B5EF4-FFF2-40B4-BE49-F238E27FC236}">
                <a16:creationId xmlns:a16="http://schemas.microsoft.com/office/drawing/2014/main" id="{8971FEC1-BCD1-6A71-9224-751B800985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286" y="672957"/>
            <a:ext cx="4134064" cy="55120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10295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56">
            <a:extLst>
              <a:ext uri="{FF2B5EF4-FFF2-40B4-BE49-F238E27FC236}">
                <a16:creationId xmlns:a16="http://schemas.microsoft.com/office/drawing/2014/main" id="{A766B9FF-BA2D-15C9-F29A-E53A94852E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960" y="811658"/>
            <a:ext cx="6979577" cy="523468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74109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58">
            <a:extLst>
              <a:ext uri="{FF2B5EF4-FFF2-40B4-BE49-F238E27FC236}">
                <a16:creationId xmlns:a16="http://schemas.microsoft.com/office/drawing/2014/main" id="{94F87E0F-3D44-E6BB-DB0C-0AD5576B59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169" y="541961"/>
            <a:ext cx="7698769" cy="577407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061224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59">
            <a:extLst>
              <a:ext uri="{FF2B5EF4-FFF2-40B4-BE49-F238E27FC236}">
                <a16:creationId xmlns:a16="http://schemas.microsoft.com/office/drawing/2014/main" id="{0739191C-CE7A-0517-1158-82CE6049764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797" y="940084"/>
            <a:ext cx="7000126" cy="52500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067406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61">
            <a:extLst>
              <a:ext uri="{FF2B5EF4-FFF2-40B4-BE49-F238E27FC236}">
                <a16:creationId xmlns:a16="http://schemas.microsoft.com/office/drawing/2014/main" id="{3A61CEAE-BEB3-E1AE-B042-EEC81A351B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797" y="823217"/>
            <a:ext cx="6948755" cy="52115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845584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63">
            <a:extLst>
              <a:ext uri="{FF2B5EF4-FFF2-40B4-BE49-F238E27FC236}">
                <a16:creationId xmlns:a16="http://schemas.microsoft.com/office/drawing/2014/main" id="{1EAC2FC5-6023-714B-A32F-4D21AC7800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895" y="891283"/>
            <a:ext cx="6517240" cy="48879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920635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67">
            <a:extLst>
              <a:ext uri="{FF2B5EF4-FFF2-40B4-BE49-F238E27FC236}">
                <a16:creationId xmlns:a16="http://schemas.microsoft.com/office/drawing/2014/main" id="{DAFA5D99-EF7D-D303-AFC2-90F014ED1F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074" y="470041"/>
            <a:ext cx="7421366" cy="55660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312173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70">
            <a:extLst>
              <a:ext uri="{FF2B5EF4-FFF2-40B4-BE49-F238E27FC236}">
                <a16:creationId xmlns:a16="http://schemas.microsoft.com/office/drawing/2014/main" id="{54418E71-3ECC-C4E6-8714-3185101299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654" y="647271"/>
            <a:ext cx="7143964" cy="53579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24295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75">
            <a:extLst>
              <a:ext uri="{FF2B5EF4-FFF2-40B4-BE49-F238E27FC236}">
                <a16:creationId xmlns:a16="http://schemas.microsoft.com/office/drawing/2014/main" id="{D2293E10-63A1-B8B3-C874-2F8256FD9CE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30891" y="1102866"/>
            <a:ext cx="6203023" cy="465226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525788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78">
            <a:extLst>
              <a:ext uri="{FF2B5EF4-FFF2-40B4-BE49-F238E27FC236}">
                <a16:creationId xmlns:a16="http://schemas.microsoft.com/office/drawing/2014/main" id="{99986724-54E5-E410-1047-B0A06CF607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962" y="1119882"/>
            <a:ext cx="5774076" cy="43305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256111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80">
            <a:extLst>
              <a:ext uri="{FF2B5EF4-FFF2-40B4-BE49-F238E27FC236}">
                <a16:creationId xmlns:a16="http://schemas.microsoft.com/office/drawing/2014/main" id="{44177E39-D4D1-85B4-BE57-51BEA71491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01675" y="1182813"/>
            <a:ext cx="5989832" cy="449237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3776821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82">
            <a:extLst>
              <a:ext uri="{FF2B5EF4-FFF2-40B4-BE49-F238E27FC236}">
                <a16:creationId xmlns:a16="http://schemas.microsoft.com/office/drawing/2014/main" id="{1B0A500D-FC9E-B965-CF44-12FE56DF67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231" y="752582"/>
            <a:ext cx="6578885" cy="49341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741382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84">
            <a:extLst>
              <a:ext uri="{FF2B5EF4-FFF2-40B4-BE49-F238E27FC236}">
                <a16:creationId xmlns:a16="http://schemas.microsoft.com/office/drawing/2014/main" id="{3D06DBD9-A88B-BD88-A7AD-63985CA6DC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328" y="1053101"/>
            <a:ext cx="5931613" cy="444871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529296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87">
            <a:extLst>
              <a:ext uri="{FF2B5EF4-FFF2-40B4-BE49-F238E27FC236}">
                <a16:creationId xmlns:a16="http://schemas.microsoft.com/office/drawing/2014/main" id="{62CDDE8B-5E88-361F-8DD3-14B59A385C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704" y="416103"/>
            <a:ext cx="7780962" cy="583572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18437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88">
            <a:extLst>
              <a:ext uri="{FF2B5EF4-FFF2-40B4-BE49-F238E27FC236}">
                <a16:creationId xmlns:a16="http://schemas.microsoft.com/office/drawing/2014/main" id="{AAF306D2-3997-32B2-2479-F5153016A1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283" y="592048"/>
            <a:ext cx="7565204" cy="56739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085762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91">
            <a:extLst>
              <a:ext uri="{FF2B5EF4-FFF2-40B4-BE49-F238E27FC236}">
                <a16:creationId xmlns:a16="http://schemas.microsoft.com/office/drawing/2014/main" id="{B55F682C-F0B7-BB50-A0E4-0B928B22EE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283" y="568931"/>
            <a:ext cx="7626849" cy="57201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355033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93">
            <a:extLst>
              <a:ext uri="{FF2B5EF4-FFF2-40B4-BE49-F238E27FC236}">
                <a16:creationId xmlns:a16="http://schemas.microsoft.com/office/drawing/2014/main" id="{A25CE9D8-4FA2-20BB-6810-AA273B1B629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137" y="757719"/>
            <a:ext cx="7123416" cy="53425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06244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95">
            <a:extLst>
              <a:ext uri="{FF2B5EF4-FFF2-40B4-BE49-F238E27FC236}">
                <a16:creationId xmlns:a16="http://schemas.microsoft.com/office/drawing/2014/main" id="{10106B86-EF28-DA7E-5A8E-DC46B0B1D0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464905"/>
            <a:ext cx="7904252" cy="59281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73863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97">
            <a:extLst>
              <a:ext uri="{FF2B5EF4-FFF2-40B4-BE49-F238E27FC236}">
                <a16:creationId xmlns:a16="http://schemas.microsoft.com/office/drawing/2014/main" id="{F8541879-23FC-72E1-5CCC-10CF47DC8D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104" y="626723"/>
            <a:ext cx="7472737" cy="560455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080043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698">
            <a:extLst>
              <a:ext uri="{FF2B5EF4-FFF2-40B4-BE49-F238E27FC236}">
                <a16:creationId xmlns:a16="http://schemas.microsoft.com/office/drawing/2014/main" id="{397538F4-F03A-212A-41A8-724940EF07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28915" y="1205608"/>
            <a:ext cx="6192748" cy="464456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5795851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02">
            <a:extLst>
              <a:ext uri="{FF2B5EF4-FFF2-40B4-BE49-F238E27FC236}">
                <a16:creationId xmlns:a16="http://schemas.microsoft.com/office/drawing/2014/main" id="{43EB1F75-98BC-894C-0250-484174FFF6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055" y="877156"/>
            <a:ext cx="6804917" cy="51036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352356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14">
            <a:extLst>
              <a:ext uri="{FF2B5EF4-FFF2-40B4-BE49-F238E27FC236}">
                <a16:creationId xmlns:a16="http://schemas.microsoft.com/office/drawing/2014/main" id="{2C4E9BB2-8E5E-389F-1DA7-76C20FE29AC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637" y="488022"/>
            <a:ext cx="7842607" cy="588195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938637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15">
            <a:extLst>
              <a:ext uri="{FF2B5EF4-FFF2-40B4-BE49-F238E27FC236}">
                <a16:creationId xmlns:a16="http://schemas.microsoft.com/office/drawing/2014/main" id="{903875EB-6DB7-1D6B-FC81-7A7CDBA635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685" y="785972"/>
            <a:ext cx="7369996" cy="552749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876693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16">
            <a:extLst>
              <a:ext uri="{FF2B5EF4-FFF2-40B4-BE49-F238E27FC236}">
                <a16:creationId xmlns:a16="http://schemas.microsoft.com/office/drawing/2014/main" id="{B2780C31-4FE8-8A5B-0DC4-97487BFE59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063" y="446926"/>
            <a:ext cx="7952197" cy="596414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990270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24">
            <a:extLst>
              <a:ext uri="{FF2B5EF4-FFF2-40B4-BE49-F238E27FC236}">
                <a16:creationId xmlns:a16="http://schemas.microsoft.com/office/drawing/2014/main" id="{F819591E-0F4D-F89B-54FA-8DB09A4DE3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735" y="678093"/>
            <a:ext cx="7637124" cy="572784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092278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50">
            <a:extLst>
              <a:ext uri="{FF2B5EF4-FFF2-40B4-BE49-F238E27FC236}">
                <a16:creationId xmlns:a16="http://schemas.microsoft.com/office/drawing/2014/main" id="{533DE007-7121-B40B-837E-0DDFAE71D2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896" y="554803"/>
            <a:ext cx="8006993" cy="60052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843306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51">
            <a:extLst>
              <a:ext uri="{FF2B5EF4-FFF2-40B4-BE49-F238E27FC236}">
                <a16:creationId xmlns:a16="http://schemas.microsoft.com/office/drawing/2014/main" id="{3556556E-A283-6088-8D15-A773132BA4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72164" y="1502273"/>
            <a:ext cx="5771508" cy="43286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568112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52">
            <a:extLst>
              <a:ext uri="{FF2B5EF4-FFF2-40B4-BE49-F238E27FC236}">
                <a16:creationId xmlns:a16="http://schemas.microsoft.com/office/drawing/2014/main" id="{A4834C3F-9379-A8FA-3F95-7C5F31C4F8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153" y="1076217"/>
            <a:ext cx="6722724" cy="504204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5529166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56">
            <a:extLst>
              <a:ext uri="{FF2B5EF4-FFF2-40B4-BE49-F238E27FC236}">
                <a16:creationId xmlns:a16="http://schemas.microsoft.com/office/drawing/2014/main" id="{2A8000C9-147B-0B07-5161-834EEBAC40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491" y="773130"/>
            <a:ext cx="7082319" cy="531173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668131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57">
            <a:extLst>
              <a:ext uri="{FF2B5EF4-FFF2-40B4-BE49-F238E27FC236}">
                <a16:creationId xmlns:a16="http://schemas.microsoft.com/office/drawing/2014/main" id="{254440C9-965B-E84E-E41E-F9C7658FB0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844" y="996591"/>
            <a:ext cx="6732998" cy="504974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81273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58">
            <a:extLst>
              <a:ext uri="{FF2B5EF4-FFF2-40B4-BE49-F238E27FC236}">
                <a16:creationId xmlns:a16="http://schemas.microsoft.com/office/drawing/2014/main" id="{14E4E581-C4CB-1337-E231-81AC71D6A7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799" y="1107041"/>
            <a:ext cx="6517240" cy="48879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129092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SCN3759">
            <a:extLst>
              <a:ext uri="{FF2B5EF4-FFF2-40B4-BE49-F238E27FC236}">
                <a16:creationId xmlns:a16="http://schemas.microsoft.com/office/drawing/2014/main" id="{13CB925E-6DC9-EB38-A7C1-5B3F97DED7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265" y="846333"/>
            <a:ext cx="6887110" cy="51653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1835523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66">
            <a:extLst>
              <a:ext uri="{FF2B5EF4-FFF2-40B4-BE49-F238E27FC236}">
                <a16:creationId xmlns:a16="http://schemas.microsoft.com/office/drawing/2014/main" id="{7A70965E-C389-76AF-7963-C53575E379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794" y="782976"/>
            <a:ext cx="5292047" cy="52920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333300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70">
            <a:extLst>
              <a:ext uri="{FF2B5EF4-FFF2-40B4-BE49-F238E27FC236}">
                <a16:creationId xmlns:a16="http://schemas.microsoft.com/office/drawing/2014/main" id="{CB34FC72-0796-CB6B-8C05-9C43F8747A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521" y="688367"/>
            <a:ext cx="5244957" cy="52449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3647567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72">
            <a:extLst>
              <a:ext uri="{FF2B5EF4-FFF2-40B4-BE49-F238E27FC236}">
                <a16:creationId xmlns:a16="http://schemas.microsoft.com/office/drawing/2014/main" id="{E8A1138F-057E-CCB2-873A-7B275987A8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666" y="857036"/>
            <a:ext cx="4953000" cy="4953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641994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73">
            <a:extLst>
              <a:ext uri="{FF2B5EF4-FFF2-40B4-BE49-F238E27FC236}">
                <a16:creationId xmlns:a16="http://schemas.microsoft.com/office/drawing/2014/main" id="{64E56518-4594-0F73-452F-0B367800C6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149885" y="667820"/>
            <a:ext cx="5522360" cy="55223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33462006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74">
            <a:extLst>
              <a:ext uri="{FF2B5EF4-FFF2-40B4-BE49-F238E27FC236}">
                <a16:creationId xmlns:a16="http://schemas.microsoft.com/office/drawing/2014/main" id="{124C207D-37F5-3328-66AE-38A5E0B75A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56216" y="675098"/>
            <a:ext cx="5507804" cy="55078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7066292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75">
            <a:extLst>
              <a:ext uri="{FF2B5EF4-FFF2-40B4-BE49-F238E27FC236}">
                <a16:creationId xmlns:a16="http://schemas.microsoft.com/office/drawing/2014/main" id="{26201BE5-09A7-EEE1-68B4-5F5CE894AF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165" y="928953"/>
            <a:ext cx="5261225" cy="52612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356306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76">
            <a:extLst>
              <a:ext uri="{FF2B5EF4-FFF2-40B4-BE49-F238E27FC236}">
                <a16:creationId xmlns:a16="http://schemas.microsoft.com/office/drawing/2014/main" id="{6B1BA713-6EB1-2CE5-5661-8BF1254FE5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063" y="821933"/>
            <a:ext cx="5440166" cy="54401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494248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77">
            <a:extLst>
              <a:ext uri="{FF2B5EF4-FFF2-40B4-BE49-F238E27FC236}">
                <a16:creationId xmlns:a16="http://schemas.microsoft.com/office/drawing/2014/main" id="{C7646F66-F401-2E50-A6FF-610ED261B1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75199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80">
            <a:extLst>
              <a:ext uri="{FF2B5EF4-FFF2-40B4-BE49-F238E27FC236}">
                <a16:creationId xmlns:a16="http://schemas.microsoft.com/office/drawing/2014/main" id="{697EA88A-68CB-BDDD-16EA-22F4A57EF3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0506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81">
            <a:extLst>
              <a:ext uri="{FF2B5EF4-FFF2-40B4-BE49-F238E27FC236}">
                <a16:creationId xmlns:a16="http://schemas.microsoft.com/office/drawing/2014/main" id="{53724958-B9B5-F5B6-2F69-606B87D947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29752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82">
            <a:extLst>
              <a:ext uri="{FF2B5EF4-FFF2-40B4-BE49-F238E27FC236}">
                <a16:creationId xmlns:a16="http://schemas.microsoft.com/office/drawing/2014/main" id="{F2066B8E-9F77-B6ED-2939-FA1C9D1A23B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77812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83">
            <a:extLst>
              <a:ext uri="{FF2B5EF4-FFF2-40B4-BE49-F238E27FC236}">
                <a16:creationId xmlns:a16="http://schemas.microsoft.com/office/drawing/2014/main" id="{FD3A951E-C7F8-88B0-4E41-3DEC6BD9B9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67570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84">
            <a:extLst>
              <a:ext uri="{FF2B5EF4-FFF2-40B4-BE49-F238E27FC236}">
                <a16:creationId xmlns:a16="http://schemas.microsoft.com/office/drawing/2014/main" id="{1E5213ED-73DA-7ECC-0B80-F6D3F96A915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59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85">
            <a:extLst>
              <a:ext uri="{FF2B5EF4-FFF2-40B4-BE49-F238E27FC236}">
                <a16:creationId xmlns:a16="http://schemas.microsoft.com/office/drawing/2014/main" id="{612582C6-289E-2E8A-D51E-BC0A87F225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07805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86">
            <a:extLst>
              <a:ext uri="{FF2B5EF4-FFF2-40B4-BE49-F238E27FC236}">
                <a16:creationId xmlns:a16="http://schemas.microsoft.com/office/drawing/2014/main" id="{7FE476CA-4C99-B667-463E-8BC2C2413C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84212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87">
            <a:extLst>
              <a:ext uri="{FF2B5EF4-FFF2-40B4-BE49-F238E27FC236}">
                <a16:creationId xmlns:a16="http://schemas.microsoft.com/office/drawing/2014/main" id="{A6D6EEBB-C833-3068-3052-A0249E8CE9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20421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88">
            <a:extLst>
              <a:ext uri="{FF2B5EF4-FFF2-40B4-BE49-F238E27FC236}">
                <a16:creationId xmlns:a16="http://schemas.microsoft.com/office/drawing/2014/main" id="{092E1E47-2EDE-A584-5A23-B931BF3AB4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14557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89">
            <a:extLst>
              <a:ext uri="{FF2B5EF4-FFF2-40B4-BE49-F238E27FC236}">
                <a16:creationId xmlns:a16="http://schemas.microsoft.com/office/drawing/2014/main" id="{5FE226A5-6B87-8DDE-1FC4-26E80FD84E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3531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90">
            <a:extLst>
              <a:ext uri="{FF2B5EF4-FFF2-40B4-BE49-F238E27FC236}">
                <a16:creationId xmlns:a16="http://schemas.microsoft.com/office/drawing/2014/main" id="{AA0BCFA5-79E8-D5DE-D6BD-7A0E1D2F15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6128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91">
            <a:extLst>
              <a:ext uri="{FF2B5EF4-FFF2-40B4-BE49-F238E27FC236}">
                <a16:creationId xmlns:a16="http://schemas.microsoft.com/office/drawing/2014/main" id="{DADE5D9E-DCE5-0CE3-F3D6-DA5079D473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10185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95">
            <a:extLst>
              <a:ext uri="{FF2B5EF4-FFF2-40B4-BE49-F238E27FC236}">
                <a16:creationId xmlns:a16="http://schemas.microsoft.com/office/drawing/2014/main" id="{9C3863CC-437D-1585-4186-22376772AB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30753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98">
            <a:extLst>
              <a:ext uri="{FF2B5EF4-FFF2-40B4-BE49-F238E27FC236}">
                <a16:creationId xmlns:a16="http://schemas.microsoft.com/office/drawing/2014/main" id="{AD7F51BE-3A4B-9E14-DC8C-A34C7C05F32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525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799">
            <a:extLst>
              <a:ext uri="{FF2B5EF4-FFF2-40B4-BE49-F238E27FC236}">
                <a16:creationId xmlns:a16="http://schemas.microsoft.com/office/drawing/2014/main" id="{19DF512F-7AE9-18C7-C299-F5DD3CA117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03140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800">
            <a:extLst>
              <a:ext uri="{FF2B5EF4-FFF2-40B4-BE49-F238E27FC236}">
                <a16:creationId xmlns:a16="http://schemas.microsoft.com/office/drawing/2014/main" id="{0C0A70B0-7CB6-08D3-1787-B4DC44361C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069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801">
            <a:extLst>
              <a:ext uri="{FF2B5EF4-FFF2-40B4-BE49-F238E27FC236}">
                <a16:creationId xmlns:a16="http://schemas.microsoft.com/office/drawing/2014/main" id="{FA033678-FF40-52DC-9BAD-153D9D159A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76084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802">
            <a:extLst>
              <a:ext uri="{FF2B5EF4-FFF2-40B4-BE49-F238E27FC236}">
                <a16:creationId xmlns:a16="http://schemas.microsoft.com/office/drawing/2014/main" id="{2FC09AF6-A41C-5903-0562-44EE78A83A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87762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803">
            <a:extLst>
              <a:ext uri="{FF2B5EF4-FFF2-40B4-BE49-F238E27FC236}">
                <a16:creationId xmlns:a16="http://schemas.microsoft.com/office/drawing/2014/main" id="{463472F3-E1C9-D24C-647A-42A0F9BEE7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82286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804">
            <a:extLst>
              <a:ext uri="{FF2B5EF4-FFF2-40B4-BE49-F238E27FC236}">
                <a16:creationId xmlns:a16="http://schemas.microsoft.com/office/drawing/2014/main" id="{792489DD-E7B9-206A-F0AE-F14E7BA55B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35343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805">
            <a:extLst>
              <a:ext uri="{FF2B5EF4-FFF2-40B4-BE49-F238E27FC236}">
                <a16:creationId xmlns:a16="http://schemas.microsoft.com/office/drawing/2014/main" id="{22CDF703-78B4-0395-B1B7-44019DF10C7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68966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50806">
            <a:extLst>
              <a:ext uri="{FF2B5EF4-FFF2-40B4-BE49-F238E27FC236}">
                <a16:creationId xmlns:a16="http://schemas.microsoft.com/office/drawing/2014/main" id="{69AD19CA-5878-9C88-1BFB-578423771F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44578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88397733422 (1)">
            <a:extLst>
              <a:ext uri="{FF2B5EF4-FFF2-40B4-BE49-F238E27FC236}">
                <a16:creationId xmlns:a16="http://schemas.microsoft.com/office/drawing/2014/main" id="{B5D0521F-4EF6-176C-08E9-90ACFF861F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91747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N3632">
            <a:extLst>
              <a:ext uri="{FF2B5EF4-FFF2-40B4-BE49-F238E27FC236}">
                <a16:creationId xmlns:a16="http://schemas.microsoft.com/office/drawing/2014/main" id="{3982A620-10B9-EC93-9B72-E275024420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21065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0</Words>
  <Application>Microsoft Office PowerPoint</Application>
  <PresentationFormat>Grand écran</PresentationFormat>
  <Paragraphs>0</Paragraphs>
  <Slides>74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74</vt:i4>
      </vt:variant>
    </vt:vector>
  </HeadingPairs>
  <TitlesOfParts>
    <vt:vector size="7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nathalie MENEZO</dc:creator>
  <cp:lastModifiedBy>nathalie MENEZO</cp:lastModifiedBy>
  <cp:revision>10</cp:revision>
  <dcterms:created xsi:type="dcterms:W3CDTF">2023-07-13T09:24:42Z</dcterms:created>
  <dcterms:modified xsi:type="dcterms:W3CDTF">2023-07-17T17:04:23Z</dcterms:modified>
</cp:coreProperties>
</file>