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jpg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3.gif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EA9099D-B29D-EF6C-AF07-197A13EB4D04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130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pic>
        <p:nvPicPr>
          <p:cNvPr id="34" name="Picture 20">
            <a:hlinkClick r:id="" action="ppaction://noaction">
              <a:snd r:embed="rId2" name="1.The cottage.wav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678" y="544441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6" name="2.The isle of Innisfree.wav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6965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7" name="8.When I grow too old to dream.wav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601" y="1247787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.The green glens.wav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.Near.wav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.My lagan softly flowing.wav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.Green fields.wav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.If could chance the world with a song.wav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548" y="1858271"/>
            <a:ext cx="1106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The isle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of Innisfree</a:t>
            </a: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905" y="2344889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099" y="841187"/>
            <a:ext cx="1022474" cy="1022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739" y="5596944"/>
            <a:ext cx="349218" cy="31747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795192" cy="2595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A2A1405-4453-4AE9-A4F2-77591784513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64" y="2279700"/>
            <a:ext cx="4724335" cy="3776307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AC5AA5E2-8CE1-4622-ACE8-798676F4941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13" y="1594580"/>
            <a:ext cx="614363" cy="538163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992C5B18-BDB9-43B6-B5F5-4ECC91120FB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876" y="1584132"/>
            <a:ext cx="614363" cy="538163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E10CC00E-E745-42EC-891C-7BC2FC918C0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707" y="1583237"/>
            <a:ext cx="614363" cy="538163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E6D5A8A6-86CA-455E-B81B-3867B900E97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585" y="1575758"/>
            <a:ext cx="614363" cy="538163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107E8BD5-E3F5-4B1D-AEF9-908F08B487B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314" y="1557021"/>
            <a:ext cx="614363" cy="538163"/>
          </a:xfrm>
          <a:prstGeom prst="rect">
            <a:avLst/>
          </a:prstGeom>
        </p:spPr>
      </p:pic>
      <p:pic>
        <p:nvPicPr>
          <p:cNvPr id="69" name="Obrázek 68">
            <a:extLst>
              <a:ext uri="{FF2B5EF4-FFF2-40B4-BE49-F238E27FC236}">
                <a16:creationId xmlns:a16="http://schemas.microsoft.com/office/drawing/2014/main" id="{D6474FA8-113E-44F9-B9C8-7D56B5F93B1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660" y="3448392"/>
            <a:ext cx="349218" cy="31747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00A4249F-FC3F-447D-B238-ADC8B7CFDE0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957" y="2954489"/>
            <a:ext cx="281214" cy="272692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2924E6DE-6113-457D-8C9C-CBBA7F5D09F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18" y="2302846"/>
            <a:ext cx="281214" cy="27269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726A08D-BFD6-4092-8FA6-F0729A8F061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17" y="4432032"/>
            <a:ext cx="281214" cy="27269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4B0D378B-9099-4270-93AE-A12510405BE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7" y="3724890"/>
            <a:ext cx="281214" cy="27269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061DD1FE-08CD-4904-8F27-DC2CCAB7E65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7" y="2959671"/>
            <a:ext cx="281214" cy="272692"/>
          </a:xfrm>
          <a:prstGeom prst="rect">
            <a:avLst/>
          </a:prstGeom>
        </p:spPr>
      </p:pic>
      <p:pic>
        <p:nvPicPr>
          <p:cNvPr id="74" name="Obrázek 73">
            <a:extLst>
              <a:ext uri="{FF2B5EF4-FFF2-40B4-BE49-F238E27FC236}">
                <a16:creationId xmlns:a16="http://schemas.microsoft.com/office/drawing/2014/main" id="{17898547-ED1F-4005-87C3-554CE912A2D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7" y="2267258"/>
            <a:ext cx="281214" cy="272692"/>
          </a:xfrm>
          <a:prstGeom prst="rect">
            <a:avLst/>
          </a:prstGeom>
        </p:spPr>
      </p:pic>
      <p:pic>
        <p:nvPicPr>
          <p:cNvPr id="75" name="Obrázek 74">
            <a:extLst>
              <a:ext uri="{FF2B5EF4-FFF2-40B4-BE49-F238E27FC236}">
                <a16:creationId xmlns:a16="http://schemas.microsoft.com/office/drawing/2014/main" id="{EAE9B35F-E16C-4041-BA69-599BC3F5505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18" y="3722043"/>
            <a:ext cx="281214" cy="27269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4294C1F9-167D-4632-8BB0-CB2E20E8C7C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043" y="5712818"/>
            <a:ext cx="281214" cy="27269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FEB80977-C076-40CF-9236-136CDA4C81A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899" y="4579177"/>
            <a:ext cx="174606" cy="169315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7FF3FF5C-263D-4F49-B81A-69A54932238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043" y="5129530"/>
            <a:ext cx="281214" cy="27269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AE8D5BF3-4BFC-4C97-9046-C765FACAD4D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922" y="4441954"/>
            <a:ext cx="281214" cy="272692"/>
          </a:xfrm>
          <a:prstGeom prst="rect">
            <a:avLst/>
          </a:prstGeom>
        </p:spPr>
      </p:pic>
      <p:pic>
        <p:nvPicPr>
          <p:cNvPr id="80" name="Obrázek 79">
            <a:extLst>
              <a:ext uri="{FF2B5EF4-FFF2-40B4-BE49-F238E27FC236}">
                <a16:creationId xmlns:a16="http://schemas.microsoft.com/office/drawing/2014/main" id="{B0C6F1FD-4A29-4A11-84A0-3F1C4996642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8" y="5058798"/>
            <a:ext cx="281214" cy="272692"/>
          </a:xfrm>
          <a:prstGeom prst="rect">
            <a:avLst/>
          </a:prstGeom>
        </p:spPr>
      </p:pic>
      <p:pic>
        <p:nvPicPr>
          <p:cNvPr id="81" name="Obrázek 80">
            <a:extLst>
              <a:ext uri="{FF2B5EF4-FFF2-40B4-BE49-F238E27FC236}">
                <a16:creationId xmlns:a16="http://schemas.microsoft.com/office/drawing/2014/main" id="{81DCBCBA-B79C-46E1-A2B3-AF0A64A3D05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43" y="5698378"/>
            <a:ext cx="281214" cy="272692"/>
          </a:xfrm>
          <a:prstGeom prst="rect">
            <a:avLst/>
          </a:prstGeom>
        </p:spPr>
      </p:pic>
      <p:sp>
        <p:nvSpPr>
          <p:cNvPr id="82" name="Text Box 47">
            <a:extLst>
              <a:ext uri="{FF2B5EF4-FFF2-40B4-BE49-F238E27FC236}">
                <a16:creationId xmlns:a16="http://schemas.microsoft.com/office/drawing/2014/main" id="{77E1BFE7-E889-4B4D-9415-666C64F53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5440" y="2439192"/>
            <a:ext cx="11133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My lagan softly flowin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3" name="Text Box 47">
            <a:extLst>
              <a:ext uri="{FF2B5EF4-FFF2-40B4-BE49-F238E27FC236}">
                <a16:creationId xmlns:a16="http://schemas.microsoft.com/office/drawing/2014/main" id="{0ED9EF29-8EDF-44FD-A5B2-6291297C3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49" y="4235377"/>
            <a:ext cx="11218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Green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fields</a:t>
            </a:r>
          </a:p>
        </p:txBody>
      </p:sp>
      <p:sp>
        <p:nvSpPr>
          <p:cNvPr id="84" name="Text Box 47">
            <a:extLst>
              <a:ext uri="{FF2B5EF4-FFF2-40B4-BE49-F238E27FC236}">
                <a16:creationId xmlns:a16="http://schemas.microsoft.com/office/drawing/2014/main" id="{8D9BBD85-EA62-47A2-9A3A-E414D940D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0629" y="3626863"/>
            <a:ext cx="10323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The green glens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BE3138DD-89A9-4D75-B84D-363447D840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118" y="313204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Near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8443D2BD-5FFC-4AE9-9010-5EAD4338A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2171" y="4733049"/>
            <a:ext cx="13186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If could chance the world with a song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6376F34B-D38F-4A0F-A2CF-E19C6183EC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612" y="1220769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When I grow too old to dream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166EA738-969C-9DAC-060E-1A0E7739B1C8}"/>
              </a:ext>
            </a:extLst>
          </p:cNvPr>
          <p:cNvSpPr/>
          <p:nvPr/>
        </p:nvSpPr>
        <p:spPr>
          <a:xfrm>
            <a:off x="76701" y="560332"/>
            <a:ext cx="622349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130</a:t>
            </a:r>
            <a:endParaRPr lang="es-ES" sz="4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52308426-C9E7-79A4-433B-A4BBFF8F53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4791" y="5412503"/>
            <a:ext cx="10679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The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cottage</a:t>
            </a:r>
          </a:p>
        </p:txBody>
      </p:sp>
      <p:pic>
        <p:nvPicPr>
          <p:cNvPr id="12" name="Picture 6">
            <a:extLst>
              <a:ext uri="{FF2B5EF4-FFF2-40B4-BE49-F238E27FC236}">
                <a16:creationId xmlns:a16="http://schemas.microsoft.com/office/drawing/2014/main" id="{16C1CECE-43D2-B92A-4C18-E61D19EBD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674" y="3857695"/>
            <a:ext cx="1022474" cy="1022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.The cottage.wav.wav"/>
          </p:stSnd>
        </p:sndAc>
      </p:transition>
    </mc:Choice>
    <mc:Fallback xmlns="">
      <p:transition spd="slow">
        <p:split orient="vert"/>
        <p:sndAc>
          <p:stSnd>
            <p:snd r:embed="rId19" name="1.The cottage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169</TotalTime>
  <Words>54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2023-07-18T17:37:55Z</dcterms:modified>
  <cp:contentStatus/>
</cp:coreProperties>
</file>