
<file path=[Content_Types].xml><?xml version="1.0" encoding="utf-8"?>
<Types xmlns="http://schemas.openxmlformats.org/package/2006/content-types"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81" r:id="rId4"/>
    <p:sldId id="280" r:id="rId5"/>
    <p:sldId id="298" r:id="rId6"/>
    <p:sldId id="296" r:id="rId7"/>
    <p:sldId id="295" r:id="rId8"/>
    <p:sldId id="293" r:id="rId9"/>
    <p:sldId id="294" r:id="rId10"/>
    <p:sldId id="273" r:id="rId11"/>
    <p:sldId id="278" r:id="rId12"/>
    <p:sldId id="285" r:id="rId13"/>
    <p:sldId id="308" r:id="rId14"/>
    <p:sldId id="288" r:id="rId15"/>
    <p:sldId id="307" r:id="rId16"/>
    <p:sldId id="306" r:id="rId17"/>
    <p:sldId id="305" r:id="rId18"/>
    <p:sldId id="304" r:id="rId19"/>
    <p:sldId id="303" r:id="rId20"/>
    <p:sldId id="302" r:id="rId21"/>
    <p:sldId id="301" r:id="rId22"/>
    <p:sldId id="300" r:id="rId23"/>
    <p:sldId id="299" r:id="rId24"/>
    <p:sldId id="287" r:id="rId25"/>
    <p:sldId id="313" r:id="rId26"/>
    <p:sldId id="312" r:id="rId27"/>
    <p:sldId id="311" r:id="rId28"/>
    <p:sldId id="310" r:id="rId29"/>
    <p:sldId id="309" r:id="rId30"/>
    <p:sldId id="316" r:id="rId31"/>
    <p:sldId id="315" r:id="rId32"/>
    <p:sldId id="314" r:id="rId33"/>
    <p:sldId id="317" r:id="rId34"/>
    <p:sldId id="289" r:id="rId35"/>
    <p:sldId id="318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11.07.2023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705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BF092A2-281D-A3E3-82C4-532E44401406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27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AC9BC8-6ABD-486D-B5BF-86A2582922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1163885"/>
            <a:ext cx="10905065" cy="505064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500E146-4A77-4BDF-A192-CA16336055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43465" y="643465"/>
            <a:ext cx="10905065" cy="520419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5D1B03FB-817E-4E20-9916-2958F6426A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8"/>
          </a:xfrm>
          <a:prstGeom prst="rect">
            <a:avLst/>
          </a:prstGeom>
          <a:noFill/>
          <a:ln w="571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C97DEC73-F21C-4577-9F81-94ED542F82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90367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3B0F2677-6D76-4459-9756-B4CE8E4AD3B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41560" y="1992131"/>
            <a:ext cx="1790944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67650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8000">
        <p:split orient="vert"/>
        <p:sndAc>
          <p:stSnd loop="1">
            <p:snd r:embed="rId2" name="Could it be love.wav"/>
          </p:stSnd>
        </p:sndAc>
      </p:transition>
    </mc:Choice>
    <mc:Fallback xmlns="">
      <p:transition spd="slow" advClick="0" advTm="18000">
        <p:split orient="vert"/>
        <p:sndAc>
          <p:stSnd loop="1">
            <p:snd r:embed="rId5" name="Could it be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E479A0-245A-4C77-9555-05FB7ABD4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2" y="548680"/>
            <a:ext cx="10900855" cy="579598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CB6FDC9-EA23-4951-94C9-A1EFFCFA1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48680"/>
            <a:ext cx="1988577" cy="1152128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620CB04-B93E-40C1-A156-612E77F260CA}"/>
              </a:ext>
            </a:extLst>
          </p:cNvPr>
          <p:cNvSpPr/>
          <p:nvPr/>
        </p:nvSpPr>
        <p:spPr>
          <a:xfrm>
            <a:off x="2927648" y="5539879"/>
            <a:ext cx="592683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27</a:t>
            </a:r>
            <a:endParaRPr lang="es-ES" sz="4400" b="1" spc="5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12A1DD4-E5C6-48FE-A5B7-E55F46DF2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2103132-B797-4172-AF08-01F982AD9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327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33E8A0-D4EC-4F87-B0B6-16C2021AD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8500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BA1942-EA07-4D58-AFE8-DC843A6F7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992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0E2400-E7DD-4DB5-A1BD-6D26D7EBA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2838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883B85CF-D68F-45A2-9B9E-8BCDBB4A4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456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AAF04D27-E667-48B0-95D7-ABCAF78A1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5F831E-5451-4240-AE3D-656F4F9E4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7164E3-BDC7-458E-AFFA-362E171B8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8B60C80-24FA-4818-BEE1-B3C34BE38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2094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842C4D2-DE50-4959-9048-9614B6D95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6BF831-2E21-47DC-8F77-EC486F1CC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957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00F769-73F2-4CE8-9765-7524D0C4B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1038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8201C5-B733-4FC4-BAA1-2EDC42949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1190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60ECC1-DFB9-4781-BAAE-2C7AB1CBA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9985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C14A9CD-405D-45D3-8817-8AE1CEC39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4359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0B6685-FD52-44E4-ADEA-9026F16E7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1256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AE65DF-8550-420A-9C42-256CBAB99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853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1BF1DF-D559-46C4-B7D8-0A4391EAB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1413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CD1C64-24D9-42B0-953D-856AA4FA2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053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7B776C4-4216-49A0-8E00-0E613C384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D7C60F-88ED-4556-ADB8-C9DD6854D1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0738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706A294-AA46-45DE-9BA7-6F1EFBD03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79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6320789-B4DC-40CB-A4EB-4E1517BA6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4987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E742A30-2D77-4A00-B7E7-9FB36C3ED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56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8FADFB-7D1E-48DA-883C-C78327657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795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C1334A7-3321-438D-9A25-AB39C84D0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296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9B54363-B4AF-4BE2-95EC-90599715A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3711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C6D17F-A999-4BF3-98AB-E7BC124F0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346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0BA76D7-5E54-4865-B01C-9272010E1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322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B098ADF-483C-442C-8233-2E69E698C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592C806-6F01-343D-9B51-DA4DC2F9BD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3892"/>
            <a:ext cx="10801200" cy="568830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AB04809D-7308-8F8D-3050-C4A993356D2A}"/>
              </a:ext>
            </a:extLst>
          </p:cNvPr>
          <p:cNvSpPr/>
          <p:nvPr/>
        </p:nvSpPr>
        <p:spPr>
          <a:xfrm>
            <a:off x="7178421" y="836712"/>
            <a:ext cx="2967287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31</Words>
  <Application>Microsoft Office PowerPoint</Application>
  <PresentationFormat>Širokoúhlá obrazovka</PresentationFormat>
  <Paragraphs>8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2023-07-11T11:15:01Z</dcterms:modified>
</cp:coreProperties>
</file>